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718" r:id="rId3"/>
    <p:sldId id="719" r:id="rId4"/>
    <p:sldId id="793" r:id="rId5"/>
    <p:sldId id="795" r:id="rId6"/>
    <p:sldId id="796" r:id="rId7"/>
    <p:sldId id="799" r:id="rId8"/>
    <p:sldId id="797" r:id="rId9"/>
    <p:sldId id="803" r:id="rId10"/>
    <p:sldId id="806" r:id="rId11"/>
    <p:sldId id="810" r:id="rId12"/>
    <p:sldId id="807" r:id="rId13"/>
    <p:sldId id="812" r:id="rId14"/>
    <p:sldId id="808" r:id="rId15"/>
    <p:sldId id="813" r:id="rId16"/>
    <p:sldId id="815" r:id="rId17"/>
    <p:sldId id="618" r:id="rId18"/>
    <p:sldId id="824" r:id="rId19"/>
    <p:sldId id="825" r:id="rId20"/>
    <p:sldId id="827" r:id="rId21"/>
    <p:sldId id="635" r:id="rId22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n how" initials="ch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40"/>
    <a:srgbClr val="3D89BC"/>
    <a:srgbClr val="ED7D31"/>
    <a:srgbClr val="F0C3B5"/>
    <a:srgbClr val="E6E6E6"/>
    <a:srgbClr val="EEEEEE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2853" autoAdjust="0"/>
    <p:restoredTop sz="96429" autoAdjust="0"/>
  </p:normalViewPr>
  <p:slideViewPr>
    <p:cSldViewPr snapToGrid="0" showGuides="1">
      <p:cViewPr varScale="1">
        <p:scale>
          <a:sx n="110" d="100"/>
          <a:sy n="110" d="100"/>
        </p:scale>
        <p:origin x="-1644" y="-90"/>
      </p:cViewPr>
      <p:guideLst>
        <p:guide orient="horz" pos="4029"/>
        <p:guide orient="horz" pos="1539"/>
        <p:guide orient="horz" pos="667"/>
        <p:guide pos="1902"/>
        <p:guide pos="217"/>
        <p:guide pos="5537"/>
        <p:guide pos="120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7870"/>
    </p:cViewPr>
  </p:sorterViewPr>
  <p:notesViewPr>
    <p:cSldViewPr snapToGrid="0" showGuides="1">
      <p:cViewPr varScale="1">
        <p:scale>
          <a:sx n="86" d="100"/>
          <a:sy n="86" d="100"/>
        </p:scale>
        <p:origin x="-3846" y="-90"/>
      </p:cViewPr>
      <p:guideLst>
        <p:guide orient="horz" pos="2894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DE7DF6-C895-4E53-B71A-F20B4CC8237B}" type="datetimeFigureOut">
              <a:rPr lang="zh-CN" altLang="en-US" smtClean="0">
                <a:ea typeface="微软雅黑" panose="020B0503020204020204" pitchFamily="34" charset="-122"/>
              </a:rPr>
            </a:fld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44FD6-F94A-461E-99AC-D29D4ACC8083}" type="slidenum">
              <a:rPr lang="zh-CN" altLang="en-US" smtClean="0">
                <a:ea typeface="微软雅黑" panose="020B0503020204020204" pitchFamily="34" charset="-122"/>
              </a:rPr>
            </a:fld>
            <a:endParaRPr lang="zh-CN" altLang="en-US"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422EFC78-32FE-4758-B504-92B4D0B9F0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84C1B800-BCBD-4262-B579-5F77D9EE25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45E1B-70AA-4D6D-A851-01FA6AD8BF9A}" type="datetime1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5A926-9446-4F62-9ECE-08A9B18F975E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336F-82DC-4654-9554-07866832948F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3B142-B2B8-4750-964D-A3BDE93F3EF2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C838B-5E56-4490-B16F-070FD98B5E3F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4C82377E-F97D-47AE-AC5E-84E924FDA804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67C3AAF4-1844-4EEA-8132-22A06EE6489A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8509C01B-2147-4857-BC9C-29BBF313931D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 b="1"/>
            </a:lvl1pPr>
          </a:lstStyle>
          <a:p>
            <a:pPr>
              <a:defRPr/>
            </a:pPr>
            <a:fld id="{F9AD98D2-E8AF-49B1-9C8C-175DE0A5BE7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701675" y="233363"/>
            <a:ext cx="7829550" cy="575945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01675" y="233363"/>
            <a:ext cx="7829550" cy="59531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701675" y="1628775"/>
            <a:ext cx="7829550" cy="4364038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3"/>
          </p:nvPr>
        </p:nvSpPr>
        <p:spPr>
          <a:xfrm>
            <a:off x="1328737" y="1277273"/>
            <a:ext cx="2171700" cy="3243933"/>
          </a:xfrm>
          <a:custGeom>
            <a:avLst/>
            <a:gdLst>
              <a:gd name="connsiteX0" fmla="*/ 1447800 w 2895600"/>
              <a:gd name="connsiteY0" fmla="*/ 0 h 3243933"/>
              <a:gd name="connsiteX1" fmla="*/ 1595195 w 2895600"/>
              <a:gd name="connsiteY1" fmla="*/ 33860 h 3243933"/>
              <a:gd name="connsiteX2" fmla="*/ 2748205 w 2895600"/>
              <a:gd name="connsiteY2" fmla="*/ 699160 h 3243933"/>
              <a:gd name="connsiteX3" fmla="*/ 2895600 w 2895600"/>
              <a:gd name="connsiteY3" fmla="*/ 955776 h 3243933"/>
              <a:gd name="connsiteX4" fmla="*/ 2895600 w 2895600"/>
              <a:gd name="connsiteY4" fmla="*/ 2286376 h 3243933"/>
              <a:gd name="connsiteX5" fmla="*/ 2748205 w 2895600"/>
              <a:gd name="connsiteY5" fmla="*/ 2542992 h 3243933"/>
              <a:gd name="connsiteX6" fmla="*/ 1595195 w 2895600"/>
              <a:gd name="connsiteY6" fmla="*/ 3208293 h 3243933"/>
              <a:gd name="connsiteX7" fmla="*/ 1300405 w 2895600"/>
              <a:gd name="connsiteY7" fmla="*/ 3208293 h 3243933"/>
              <a:gd name="connsiteX8" fmla="*/ 147395 w 2895600"/>
              <a:gd name="connsiteY8" fmla="*/ 2542992 h 3243933"/>
              <a:gd name="connsiteX9" fmla="*/ 0 w 2895600"/>
              <a:gd name="connsiteY9" fmla="*/ 2286376 h 3243933"/>
              <a:gd name="connsiteX10" fmla="*/ 0 w 2895600"/>
              <a:gd name="connsiteY10" fmla="*/ 955776 h 3243933"/>
              <a:gd name="connsiteX11" fmla="*/ 147395 w 2895600"/>
              <a:gd name="connsiteY11" fmla="*/ 699160 h 3243933"/>
              <a:gd name="connsiteX12" fmla="*/ 1300405 w 2895600"/>
              <a:gd name="connsiteY12" fmla="*/ 33860 h 3243933"/>
              <a:gd name="connsiteX13" fmla="*/ 1447800 w 2895600"/>
              <a:gd name="connsiteY13" fmla="*/ 0 h 324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95600" h="3243933">
                <a:moveTo>
                  <a:pt x="1447800" y="0"/>
                </a:moveTo>
                <a:cubicBezTo>
                  <a:pt x="1501290" y="0"/>
                  <a:pt x="1554780" y="11287"/>
                  <a:pt x="1595195" y="33860"/>
                </a:cubicBezTo>
                <a:cubicBezTo>
                  <a:pt x="2748205" y="699160"/>
                  <a:pt x="2748205" y="699160"/>
                  <a:pt x="2748205" y="699160"/>
                </a:cubicBezTo>
                <a:cubicBezTo>
                  <a:pt x="2829035" y="746681"/>
                  <a:pt x="2895600" y="863109"/>
                  <a:pt x="2895600" y="955776"/>
                </a:cubicBezTo>
                <a:cubicBezTo>
                  <a:pt x="2895600" y="2286376"/>
                  <a:pt x="2895600" y="2286376"/>
                  <a:pt x="2895600" y="2286376"/>
                </a:cubicBezTo>
                <a:cubicBezTo>
                  <a:pt x="2895600" y="2381419"/>
                  <a:pt x="2829035" y="2495471"/>
                  <a:pt x="2748205" y="2542992"/>
                </a:cubicBezTo>
                <a:cubicBezTo>
                  <a:pt x="1595195" y="3208293"/>
                  <a:pt x="1595195" y="3208293"/>
                  <a:pt x="1595195" y="3208293"/>
                </a:cubicBezTo>
                <a:cubicBezTo>
                  <a:pt x="1514366" y="3255814"/>
                  <a:pt x="1381235" y="3255814"/>
                  <a:pt x="1300405" y="3208293"/>
                </a:cubicBezTo>
                <a:cubicBezTo>
                  <a:pt x="147395" y="2542992"/>
                  <a:pt x="147395" y="2542992"/>
                  <a:pt x="147395" y="2542992"/>
                </a:cubicBezTo>
                <a:cubicBezTo>
                  <a:pt x="66566" y="2495471"/>
                  <a:pt x="0" y="2381419"/>
                  <a:pt x="0" y="2286376"/>
                </a:cubicBezTo>
                <a:lnTo>
                  <a:pt x="0" y="955776"/>
                </a:lnTo>
                <a:cubicBezTo>
                  <a:pt x="0" y="863109"/>
                  <a:pt x="66566" y="746681"/>
                  <a:pt x="147395" y="699160"/>
                </a:cubicBezTo>
                <a:cubicBezTo>
                  <a:pt x="1300405" y="33860"/>
                  <a:pt x="1300405" y="33860"/>
                  <a:pt x="1300405" y="33860"/>
                </a:cubicBezTo>
                <a:cubicBezTo>
                  <a:pt x="1340820" y="11287"/>
                  <a:pt x="1394310" y="0"/>
                  <a:pt x="1447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E4E7C-442E-4252-8F73-431B5154795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674968-826C-4EDC-B75A-CA0618E1F6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5" r="15524" b="21730"/>
          <a:stretch>
            <a:fillRect/>
          </a:stretch>
        </p:blipFill>
        <p:spPr>
          <a:xfrm>
            <a:off x="396" y="3389050"/>
            <a:ext cx="9143604" cy="346895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95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 userDrawn="1"/>
        </p:nvSpPr>
        <p:spPr>
          <a:xfrm>
            <a:off x="0" y="0"/>
            <a:ext cx="9144000" cy="101600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BA8EB-3E98-45DF-95F9-20499AB89BB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4B168-BF23-49EB-A4EA-A33054B30FF3}" type="datetime1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B3E32-CF70-4BAE-9C47-A15603A9F1F6}" type="datetime1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95835-E83C-4B3D-BEF0-E2AC128A0F5B}" type="datetime1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33AF3-DAC5-4E98-94B6-B2F606A2A076}" type="datetime1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08F32-F09A-4344-B65D-3757FEAF56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33.xml"/><Relationship Id="rId16" Type="http://schemas.openxmlformats.org/officeDocument/2006/relationships/tags" Target="../tags/tag32.xml"/><Relationship Id="rId15" Type="http://schemas.openxmlformats.org/officeDocument/2006/relationships/tags" Target="../tags/tag31.xml"/><Relationship Id="rId14" Type="http://schemas.openxmlformats.org/officeDocument/2006/relationships/tags" Target="../tags/tag30.xml"/><Relationship Id="rId13" Type="http://schemas.openxmlformats.org/officeDocument/2006/relationships/tags" Target="../tags/tag29.xml"/><Relationship Id="rId12" Type="http://schemas.openxmlformats.org/officeDocument/2006/relationships/tags" Target="../tags/tag28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tags" Target="../tags/tag17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42.xml"/><Relationship Id="rId8" Type="http://schemas.openxmlformats.org/officeDocument/2006/relationships/tags" Target="../tags/tag41.xml"/><Relationship Id="rId7" Type="http://schemas.openxmlformats.org/officeDocument/2006/relationships/tags" Target="../tags/tag40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5" Type="http://schemas.openxmlformats.org/officeDocument/2006/relationships/slideLayout" Target="../slideLayouts/slideLayout2.xml"/><Relationship Id="rId24" Type="http://schemas.openxmlformats.org/officeDocument/2006/relationships/tags" Target="../tags/tag57.xml"/><Relationship Id="rId23" Type="http://schemas.openxmlformats.org/officeDocument/2006/relationships/tags" Target="../tags/tag56.xml"/><Relationship Id="rId22" Type="http://schemas.openxmlformats.org/officeDocument/2006/relationships/tags" Target="../tags/tag55.xml"/><Relationship Id="rId21" Type="http://schemas.openxmlformats.org/officeDocument/2006/relationships/tags" Target="../tags/tag54.xml"/><Relationship Id="rId20" Type="http://schemas.openxmlformats.org/officeDocument/2006/relationships/tags" Target="../tags/tag53.xml"/><Relationship Id="rId2" Type="http://schemas.openxmlformats.org/officeDocument/2006/relationships/tags" Target="../tags/tag35.xml"/><Relationship Id="rId19" Type="http://schemas.openxmlformats.org/officeDocument/2006/relationships/tags" Target="../tags/tag52.xml"/><Relationship Id="rId18" Type="http://schemas.openxmlformats.org/officeDocument/2006/relationships/tags" Target="../tags/tag51.xml"/><Relationship Id="rId17" Type="http://schemas.openxmlformats.org/officeDocument/2006/relationships/tags" Target="../tags/tag50.xml"/><Relationship Id="rId16" Type="http://schemas.openxmlformats.org/officeDocument/2006/relationships/tags" Target="../tags/tag49.xml"/><Relationship Id="rId15" Type="http://schemas.openxmlformats.org/officeDocument/2006/relationships/tags" Target="../tags/tag48.xml"/><Relationship Id="rId14" Type="http://schemas.openxmlformats.org/officeDocument/2006/relationships/tags" Target="../tags/tag47.xml"/><Relationship Id="rId13" Type="http://schemas.openxmlformats.org/officeDocument/2006/relationships/tags" Target="../tags/tag46.xml"/><Relationship Id="rId12" Type="http://schemas.openxmlformats.org/officeDocument/2006/relationships/tags" Target="../tags/tag45.xml"/><Relationship Id="rId11" Type="http://schemas.openxmlformats.org/officeDocument/2006/relationships/tags" Target="../tags/tag44.xml"/><Relationship Id="rId10" Type="http://schemas.openxmlformats.org/officeDocument/2006/relationships/tags" Target="../tags/tag43.xml"/><Relationship Id="rId1" Type="http://schemas.openxmlformats.org/officeDocument/2006/relationships/tags" Target="../tags/tag3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73.xml"/><Relationship Id="rId15" Type="http://schemas.openxmlformats.org/officeDocument/2006/relationships/tags" Target="../tags/tag72.xml"/><Relationship Id="rId14" Type="http://schemas.openxmlformats.org/officeDocument/2006/relationships/tags" Target="../tags/tag71.xml"/><Relationship Id="rId13" Type="http://schemas.openxmlformats.org/officeDocument/2006/relationships/tags" Target="../tags/tag70.xml"/><Relationship Id="rId12" Type="http://schemas.openxmlformats.org/officeDocument/2006/relationships/tags" Target="../tags/tag69.xml"/><Relationship Id="rId11" Type="http://schemas.openxmlformats.org/officeDocument/2006/relationships/tags" Target="../tags/tag68.xml"/><Relationship Id="rId10" Type="http://schemas.openxmlformats.org/officeDocument/2006/relationships/tags" Target="../tags/tag67.xml"/><Relationship Id="rId1" Type="http://schemas.openxmlformats.org/officeDocument/2006/relationships/tags" Target="../tags/tag58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82.xml"/><Relationship Id="rId8" Type="http://schemas.openxmlformats.org/officeDocument/2006/relationships/tags" Target="../tags/tag81.xml"/><Relationship Id="rId7" Type="http://schemas.openxmlformats.org/officeDocument/2006/relationships/tags" Target="../tags/tag80.xml"/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85.xml"/><Relationship Id="rId11" Type="http://schemas.openxmlformats.org/officeDocument/2006/relationships/tags" Target="../tags/tag84.xml"/><Relationship Id="rId10" Type="http://schemas.openxmlformats.org/officeDocument/2006/relationships/tags" Target="../tags/tag83.xml"/><Relationship Id="rId1" Type="http://schemas.openxmlformats.org/officeDocument/2006/relationships/tags" Target="../tags/tag7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9.xml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hyperlink" Target="http://www.chinarobots.cn/" TargetMode="External"/><Relationship Id="rId7" Type="http://schemas.openxmlformats.org/officeDocument/2006/relationships/image" Target="../media/image12.png"/><Relationship Id="rId6" Type="http://schemas.openxmlformats.org/officeDocument/2006/relationships/hyperlink" Target="http://www.chinaaiworld.cn/" TargetMode="External"/><Relationship Id="rId5" Type="http://schemas.openxmlformats.org/officeDocument/2006/relationships/image" Target="../media/image11.png"/><Relationship Id="rId4" Type="http://schemas.openxmlformats.org/officeDocument/2006/relationships/hyperlink" Target="http://www.chinacloud.cn/" TargetMode="External"/><Relationship Id="rId3" Type="http://schemas.openxmlformats.org/officeDocument/2006/relationships/image" Target="../media/image10.png"/><Relationship Id="rId29" Type="http://schemas.openxmlformats.org/officeDocument/2006/relationships/slideLayout" Target="../slideLayouts/slideLayout2.xml"/><Relationship Id="rId28" Type="http://schemas.openxmlformats.org/officeDocument/2006/relationships/image" Target="../media/image25.png"/><Relationship Id="rId27" Type="http://schemas.openxmlformats.org/officeDocument/2006/relationships/image" Target="../media/image24.png"/><Relationship Id="rId26" Type="http://schemas.openxmlformats.org/officeDocument/2006/relationships/image" Target="../media/image23.jpeg"/><Relationship Id="rId25" Type="http://schemas.openxmlformats.org/officeDocument/2006/relationships/image" Target="../media/image22.jpeg"/><Relationship Id="rId24" Type="http://schemas.openxmlformats.org/officeDocument/2006/relationships/image" Target="../media/image21.png"/><Relationship Id="rId23" Type="http://schemas.openxmlformats.org/officeDocument/2006/relationships/hyperlink" Target="http://www.envicloud.cn/" TargetMode="External"/><Relationship Id="rId22" Type="http://schemas.openxmlformats.org/officeDocument/2006/relationships/image" Target="../media/image20.png"/><Relationship Id="rId21" Type="http://schemas.openxmlformats.org/officeDocument/2006/relationships/image" Target="../media/image19.png"/><Relationship Id="rId20" Type="http://schemas.openxmlformats.org/officeDocument/2006/relationships/hyperlink" Target="http://www.smartcitychina.cn/" TargetMode="External"/><Relationship Id="rId2" Type="http://schemas.openxmlformats.org/officeDocument/2006/relationships/hyperlink" Target="http://www.chinaznyj.com/" TargetMode="External"/><Relationship Id="rId19" Type="http://schemas.openxmlformats.org/officeDocument/2006/relationships/image" Target="../media/image18.png"/><Relationship Id="rId18" Type="http://schemas.openxmlformats.org/officeDocument/2006/relationships/hyperlink" Target="http://www.netofthings.cn/" TargetMode="External"/><Relationship Id="rId17" Type="http://schemas.openxmlformats.org/officeDocument/2006/relationships/image" Target="../media/image17.png"/><Relationship Id="rId16" Type="http://schemas.openxmlformats.org/officeDocument/2006/relationships/hyperlink" Target="http://www.thebigdata.cn/" TargetMode="External"/><Relationship Id="rId15" Type="http://schemas.openxmlformats.org/officeDocument/2006/relationships/image" Target="../media/image16.png"/><Relationship Id="rId14" Type="http://schemas.openxmlformats.org/officeDocument/2006/relationships/hyperlink" Target="http://www.worldstor.cn/" TargetMode="External"/><Relationship Id="rId13" Type="http://schemas.openxmlformats.org/officeDocument/2006/relationships/image" Target="../media/image15.png"/><Relationship Id="rId12" Type="http://schemas.openxmlformats.org/officeDocument/2006/relationships/hyperlink" Target="http://www.pm25.org.cn/" TargetMode="External"/><Relationship Id="rId11" Type="http://schemas.openxmlformats.org/officeDocument/2006/relationships/image" Target="../media/image14.png"/><Relationship Id="rId10" Type="http://schemas.openxmlformats.org/officeDocument/2006/relationships/hyperlink" Target="http://www.dlworld.cn/" TargetMode="External"/><Relationship Id="rId1" Type="http://schemas.openxmlformats.org/officeDocument/2006/relationships/hyperlink" Target="http://www.wanwuyun.com/" TargetMode="Externa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90.xml"/><Relationship Id="rId8" Type="http://schemas.openxmlformats.org/officeDocument/2006/relationships/image" Target="../media/image29.png"/><Relationship Id="rId7" Type="http://schemas.openxmlformats.org/officeDocument/2006/relationships/tags" Target="../tags/tag89.xml"/><Relationship Id="rId6" Type="http://schemas.openxmlformats.org/officeDocument/2006/relationships/image" Target="../media/image28.png"/><Relationship Id="rId55" Type="http://schemas.openxmlformats.org/officeDocument/2006/relationships/slideLayout" Target="../slideLayouts/slideLayout2.xml"/><Relationship Id="rId54" Type="http://schemas.openxmlformats.org/officeDocument/2006/relationships/image" Target="../media/image56.png"/><Relationship Id="rId53" Type="http://schemas.openxmlformats.org/officeDocument/2006/relationships/tags" Target="../tags/tag108.xml"/><Relationship Id="rId52" Type="http://schemas.openxmlformats.org/officeDocument/2006/relationships/image" Target="../media/image55.png"/><Relationship Id="rId51" Type="http://schemas.openxmlformats.org/officeDocument/2006/relationships/image" Target="../media/image54.png"/><Relationship Id="rId50" Type="http://schemas.openxmlformats.org/officeDocument/2006/relationships/tags" Target="../tags/tag107.xml"/><Relationship Id="rId5" Type="http://schemas.openxmlformats.org/officeDocument/2006/relationships/tags" Target="../tags/tag88.xml"/><Relationship Id="rId49" Type="http://schemas.openxmlformats.org/officeDocument/2006/relationships/image" Target="../media/image53.png"/><Relationship Id="rId48" Type="http://schemas.openxmlformats.org/officeDocument/2006/relationships/image" Target="../media/image52.png"/><Relationship Id="rId47" Type="http://schemas.openxmlformats.org/officeDocument/2006/relationships/image" Target="../media/image51.png"/><Relationship Id="rId46" Type="http://schemas.openxmlformats.org/officeDocument/2006/relationships/image" Target="../media/image50.png"/><Relationship Id="rId45" Type="http://schemas.openxmlformats.org/officeDocument/2006/relationships/image" Target="../media/image49.png"/><Relationship Id="rId44" Type="http://schemas.openxmlformats.org/officeDocument/2006/relationships/image" Target="../media/image48.png"/><Relationship Id="rId43" Type="http://schemas.openxmlformats.org/officeDocument/2006/relationships/image" Target="../media/image47.png"/><Relationship Id="rId42" Type="http://schemas.openxmlformats.org/officeDocument/2006/relationships/image" Target="../media/image46.png"/><Relationship Id="rId41" Type="http://schemas.openxmlformats.org/officeDocument/2006/relationships/tags" Target="../tags/tag106.xml"/><Relationship Id="rId40" Type="http://schemas.openxmlformats.org/officeDocument/2006/relationships/image" Target="../media/image45.png"/><Relationship Id="rId4" Type="http://schemas.openxmlformats.org/officeDocument/2006/relationships/image" Target="../media/image27.png"/><Relationship Id="rId39" Type="http://schemas.openxmlformats.org/officeDocument/2006/relationships/tags" Target="../tags/tag105.xml"/><Relationship Id="rId38" Type="http://schemas.openxmlformats.org/officeDocument/2006/relationships/image" Target="../media/image44.png"/><Relationship Id="rId37" Type="http://schemas.openxmlformats.org/officeDocument/2006/relationships/tags" Target="../tags/tag104.xml"/><Relationship Id="rId36" Type="http://schemas.openxmlformats.org/officeDocument/2006/relationships/image" Target="../media/image43.png"/><Relationship Id="rId35" Type="http://schemas.openxmlformats.org/officeDocument/2006/relationships/tags" Target="../tags/tag103.xml"/><Relationship Id="rId34" Type="http://schemas.openxmlformats.org/officeDocument/2006/relationships/image" Target="../media/image42.png"/><Relationship Id="rId33" Type="http://schemas.openxmlformats.org/officeDocument/2006/relationships/tags" Target="../tags/tag102.xml"/><Relationship Id="rId32" Type="http://schemas.openxmlformats.org/officeDocument/2006/relationships/image" Target="../media/image41.png"/><Relationship Id="rId31" Type="http://schemas.openxmlformats.org/officeDocument/2006/relationships/tags" Target="../tags/tag101.xml"/><Relationship Id="rId30" Type="http://schemas.openxmlformats.org/officeDocument/2006/relationships/image" Target="../media/image40.png"/><Relationship Id="rId3" Type="http://schemas.openxmlformats.org/officeDocument/2006/relationships/tags" Target="../tags/tag87.xml"/><Relationship Id="rId29" Type="http://schemas.openxmlformats.org/officeDocument/2006/relationships/tags" Target="../tags/tag100.xml"/><Relationship Id="rId28" Type="http://schemas.openxmlformats.org/officeDocument/2006/relationships/image" Target="../media/image39.png"/><Relationship Id="rId27" Type="http://schemas.openxmlformats.org/officeDocument/2006/relationships/tags" Target="../tags/tag99.xml"/><Relationship Id="rId26" Type="http://schemas.openxmlformats.org/officeDocument/2006/relationships/image" Target="../media/image38.png"/><Relationship Id="rId25" Type="http://schemas.openxmlformats.org/officeDocument/2006/relationships/tags" Target="../tags/tag98.xml"/><Relationship Id="rId24" Type="http://schemas.openxmlformats.org/officeDocument/2006/relationships/image" Target="../media/image37.png"/><Relationship Id="rId23" Type="http://schemas.openxmlformats.org/officeDocument/2006/relationships/tags" Target="../tags/tag97.xml"/><Relationship Id="rId22" Type="http://schemas.openxmlformats.org/officeDocument/2006/relationships/image" Target="../media/image36.png"/><Relationship Id="rId21" Type="http://schemas.openxmlformats.org/officeDocument/2006/relationships/tags" Target="../tags/tag96.xml"/><Relationship Id="rId20" Type="http://schemas.openxmlformats.org/officeDocument/2006/relationships/image" Target="../media/image35.png"/><Relationship Id="rId2" Type="http://schemas.openxmlformats.org/officeDocument/2006/relationships/image" Target="../media/image26.png"/><Relationship Id="rId19" Type="http://schemas.openxmlformats.org/officeDocument/2006/relationships/tags" Target="../tags/tag95.xml"/><Relationship Id="rId18" Type="http://schemas.openxmlformats.org/officeDocument/2006/relationships/image" Target="../media/image34.png"/><Relationship Id="rId17" Type="http://schemas.openxmlformats.org/officeDocument/2006/relationships/tags" Target="../tags/tag94.xml"/><Relationship Id="rId16" Type="http://schemas.openxmlformats.org/officeDocument/2006/relationships/image" Target="../media/image33.png"/><Relationship Id="rId15" Type="http://schemas.openxmlformats.org/officeDocument/2006/relationships/tags" Target="../tags/tag93.xml"/><Relationship Id="rId14" Type="http://schemas.openxmlformats.org/officeDocument/2006/relationships/image" Target="../media/image32.png"/><Relationship Id="rId13" Type="http://schemas.openxmlformats.org/officeDocument/2006/relationships/tags" Target="../tags/tag92.xml"/><Relationship Id="rId12" Type="http://schemas.openxmlformats.org/officeDocument/2006/relationships/image" Target="../media/image31.png"/><Relationship Id="rId11" Type="http://schemas.openxmlformats.org/officeDocument/2006/relationships/tags" Target="../tags/tag91.xml"/><Relationship Id="rId10" Type="http://schemas.openxmlformats.org/officeDocument/2006/relationships/image" Target="../media/image30.png"/><Relationship Id="rId1" Type="http://schemas.openxmlformats.org/officeDocument/2006/relationships/tags" Target="../tags/tag8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-7143" y="-9147"/>
            <a:ext cx="9158091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-6350" y="728980"/>
            <a:ext cx="9164955" cy="132207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8000" b="1" spc="300" dirty="0" smtClean="0">
                <a:ln w="11430"/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大数据系统运维</a:t>
            </a:r>
            <a:endParaRPr lang="en-US" altLang="zh-CN" sz="8000" b="1" spc="300" dirty="0" smtClean="0">
              <a:ln w="11430"/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790317" y="3240900"/>
            <a:ext cx="368541" cy="307100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410335" y="2209165"/>
            <a:ext cx="259715" cy="864870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000066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658620" y="2209165"/>
            <a:ext cx="6269990" cy="86400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8" name="TextBox 6"/>
          <p:cNvSpPr txBox="1"/>
          <p:nvPr/>
        </p:nvSpPr>
        <p:spPr>
          <a:xfrm>
            <a:off x="1670340" y="2297556"/>
            <a:ext cx="62700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刘  鹏    张  燕    总主编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1670340" y="2634610"/>
            <a:ext cx="627008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姜才康    主编                             陶建辉    副主编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Freeform 25"/>
          <p:cNvSpPr>
            <a:spLocks noEditPoints="1"/>
          </p:cNvSpPr>
          <p:nvPr/>
        </p:nvSpPr>
        <p:spPr bwMode="auto">
          <a:xfrm>
            <a:off x="3117378" y="2405963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p>
            <a:endParaRPr lang="zh-CN" altLang="en-US"/>
          </a:p>
        </p:txBody>
      </p:sp>
      <p:sp>
        <p:nvSpPr>
          <p:cNvPr id="10" name="Freeform 25"/>
          <p:cNvSpPr>
            <a:spLocks noEditPoints="1"/>
          </p:cNvSpPr>
          <p:nvPr/>
        </p:nvSpPr>
        <p:spPr bwMode="auto">
          <a:xfrm>
            <a:off x="5407823" y="2743148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" name="Freeform 25"/>
          <p:cNvSpPr>
            <a:spLocks noEditPoints="1"/>
          </p:cNvSpPr>
          <p:nvPr/>
        </p:nvSpPr>
        <p:spPr bwMode="auto">
          <a:xfrm>
            <a:off x="2441103" y="2743148"/>
            <a:ext cx="130969" cy="119856"/>
          </a:xfrm>
          <a:custGeom>
            <a:avLst/>
            <a:gdLst>
              <a:gd name="T0" fmla="*/ 35 w 70"/>
              <a:gd name="T1" fmla="*/ 0 h 64"/>
              <a:gd name="T2" fmla="*/ 12 w 70"/>
              <a:gd name="T3" fmla="*/ 10 h 64"/>
              <a:gd name="T4" fmla="*/ 12 w 70"/>
              <a:gd name="T5" fmla="*/ 55 h 64"/>
              <a:gd name="T6" fmla="*/ 35 w 70"/>
              <a:gd name="T7" fmla="*/ 64 h 64"/>
              <a:gd name="T8" fmla="*/ 57 w 70"/>
              <a:gd name="T9" fmla="*/ 55 h 64"/>
              <a:gd name="T10" fmla="*/ 57 w 70"/>
              <a:gd name="T11" fmla="*/ 10 h 64"/>
              <a:gd name="T12" fmla="*/ 35 w 70"/>
              <a:gd name="T13" fmla="*/ 0 h 64"/>
              <a:gd name="T14" fmla="*/ 54 w 70"/>
              <a:gd name="T15" fmla="*/ 52 h 64"/>
              <a:gd name="T16" fmla="*/ 35 w 70"/>
              <a:gd name="T17" fmla="*/ 60 h 64"/>
              <a:gd name="T18" fmla="*/ 15 w 70"/>
              <a:gd name="T19" fmla="*/ 52 h 64"/>
              <a:gd name="T20" fmla="*/ 7 w 70"/>
              <a:gd name="T21" fmla="*/ 32 h 64"/>
              <a:gd name="T22" fmla="*/ 15 w 70"/>
              <a:gd name="T23" fmla="*/ 13 h 64"/>
              <a:gd name="T24" fmla="*/ 35 w 70"/>
              <a:gd name="T25" fmla="*/ 5 h 64"/>
              <a:gd name="T26" fmla="*/ 54 w 70"/>
              <a:gd name="T27" fmla="*/ 13 h 64"/>
              <a:gd name="T28" fmla="*/ 62 w 70"/>
              <a:gd name="T29" fmla="*/ 32 h 64"/>
              <a:gd name="T30" fmla="*/ 54 w 70"/>
              <a:gd name="T31" fmla="*/ 5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0" h="64">
                <a:moveTo>
                  <a:pt x="35" y="0"/>
                </a:moveTo>
                <a:cubicBezTo>
                  <a:pt x="26" y="0"/>
                  <a:pt x="18" y="4"/>
                  <a:pt x="12" y="10"/>
                </a:cubicBezTo>
                <a:cubicBezTo>
                  <a:pt x="0" y="22"/>
                  <a:pt x="0" y="42"/>
                  <a:pt x="12" y="55"/>
                </a:cubicBezTo>
                <a:cubicBezTo>
                  <a:pt x="18" y="61"/>
                  <a:pt x="26" y="64"/>
                  <a:pt x="35" y="64"/>
                </a:cubicBezTo>
                <a:cubicBezTo>
                  <a:pt x="43" y="64"/>
                  <a:pt x="51" y="61"/>
                  <a:pt x="57" y="55"/>
                </a:cubicBezTo>
                <a:cubicBezTo>
                  <a:pt x="70" y="42"/>
                  <a:pt x="70" y="22"/>
                  <a:pt x="57" y="10"/>
                </a:cubicBezTo>
                <a:cubicBezTo>
                  <a:pt x="51" y="4"/>
                  <a:pt x="43" y="0"/>
                  <a:pt x="35" y="0"/>
                </a:cubicBezTo>
                <a:close/>
                <a:moveTo>
                  <a:pt x="54" y="52"/>
                </a:moveTo>
                <a:cubicBezTo>
                  <a:pt x="49" y="57"/>
                  <a:pt x="42" y="60"/>
                  <a:pt x="35" y="60"/>
                </a:cubicBezTo>
                <a:cubicBezTo>
                  <a:pt x="27" y="60"/>
                  <a:pt x="21" y="57"/>
                  <a:pt x="15" y="52"/>
                </a:cubicBezTo>
                <a:cubicBezTo>
                  <a:pt x="10" y="46"/>
                  <a:pt x="7" y="40"/>
                  <a:pt x="7" y="32"/>
                </a:cubicBezTo>
                <a:cubicBezTo>
                  <a:pt x="7" y="25"/>
                  <a:pt x="10" y="18"/>
                  <a:pt x="15" y="13"/>
                </a:cubicBezTo>
                <a:cubicBezTo>
                  <a:pt x="21" y="8"/>
                  <a:pt x="27" y="5"/>
                  <a:pt x="35" y="5"/>
                </a:cubicBezTo>
                <a:cubicBezTo>
                  <a:pt x="42" y="5"/>
                  <a:pt x="49" y="8"/>
                  <a:pt x="54" y="13"/>
                </a:cubicBezTo>
                <a:cubicBezTo>
                  <a:pt x="59" y="18"/>
                  <a:pt x="62" y="25"/>
                  <a:pt x="62" y="32"/>
                </a:cubicBezTo>
                <a:cubicBezTo>
                  <a:pt x="62" y="40"/>
                  <a:pt x="59" y="46"/>
                  <a:pt x="54" y="52"/>
                </a:cubicBezTo>
                <a:close/>
              </a:path>
            </a:pathLst>
          </a:custGeom>
          <a:solidFill>
            <a:srgbClr val="505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143" y="3240900"/>
            <a:ext cx="8496050" cy="3071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768" y="6337300"/>
            <a:ext cx="2217463" cy="5207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39915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8.3 </a:t>
            </a:r>
            <a:r>
              <a:rPr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Hive SQL升级管理</a:t>
            </a:r>
            <a:endParaRPr lang="zh-CN" altLang="en-US" sz="2100" b="1" spc="225" dirty="0">
              <a:solidFill>
                <a:prstClr val="white"/>
              </a:solidFill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7" y="218903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89" rIns="68580" bIns="34289" numCol="1" anchor="t" anchorCtr="0" compatLnSpc="1"/>
          <a:lstStyle/>
          <a:p>
            <a:endParaRPr lang="id-ID" sz="1355">
              <a:solidFill>
                <a:prstClr val="black"/>
              </a:solidFill>
            </a:endParaRPr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44272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355" dirty="0" smtClean="0">
                <a:solidFill>
                  <a:prstClr val="white"/>
                </a:solidFill>
                <a:sym typeface="+mn-ea"/>
              </a:rPr>
              <a:t>第八章 升级管理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11" name="矩形 11"/>
          <p:cNvSpPr/>
          <p:nvPr/>
        </p:nvSpPr>
        <p:spPr>
          <a:xfrm>
            <a:off x="430784" y="1105408"/>
            <a:ext cx="2134235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l"/>
            <a:r>
              <a:rPr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Hive SQL</a:t>
            </a:r>
            <a:r>
              <a:rPr lang="zh-CN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体系结构</a:t>
            </a:r>
            <a:endParaRPr lang="zh-CN" altLang="en-US" b="1" dirty="0"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2564681" y="1299455"/>
            <a:ext cx="5821348" cy="821441"/>
            <a:chOff x="2756594" y="1299455"/>
            <a:chExt cx="5821348" cy="821441"/>
          </a:xfrm>
        </p:grpSpPr>
        <p:sp>
          <p:nvSpPr>
            <p:cNvPr id="12" name="Rectangle 19"/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3182686" y="1299455"/>
              <a:ext cx="3125753" cy="348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ctr" anchorCtr="0">
              <a:normAutofit/>
            </a:bodyPr>
            <a:lstStyle/>
            <a:p>
              <a:pPr>
                <a:buClr>
                  <a:srgbClr val="FF0066"/>
                </a:buClr>
                <a:buSzPct val="75000"/>
              </a:pPr>
              <a:r>
                <a:rPr lang="zh-CN" altLang="en-US" sz="2000" dirty="0" smtClean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+mj-ea"/>
                  <a:cs typeface="+mj-cs"/>
                  <a:sym typeface="Arial" panose="020B0604020202020204" pitchFamily="34" charset="0"/>
                </a:rPr>
                <a:t>用户接口</a:t>
              </a:r>
              <a:endParaRPr lang="zh-CN" altLang="en-US" sz="20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endParaRPr>
            </a:p>
          </p:txBody>
        </p:sp>
        <p:sp>
          <p:nvSpPr>
            <p:cNvPr id="13" name="Text Box 22"/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gray">
            <a:xfrm>
              <a:off x="3175715" y="1647972"/>
              <a:ext cx="5402227" cy="472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t" anchorCtr="0">
              <a:noAutofit/>
            </a:bodyPr>
            <a:lstStyle>
              <a:lvl1pPr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zh-CN" altLang="da-DK" sz="1400" i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sym typeface="Arial" panose="020B0604020202020204" pitchFamily="34" charset="0"/>
                </a:rPr>
                <a:t>用户接口主要有三个：CLI，Client 和 WUI。</a:t>
              </a:r>
              <a:endParaRPr lang="zh-CN" altLang="da-DK" sz="1400" i="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5" name="Oval 55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gray">
            <a:xfrm>
              <a:off x="2756594" y="1330369"/>
              <a:ext cx="213303" cy="213303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</a:gradFill>
            <a:ln w="12700">
              <a:solidFill>
                <a:schemeClr val="bg1"/>
              </a:solidFill>
              <a:round/>
            </a:ln>
            <a:effectLst>
              <a:outerShdw blurRad="25400" dist="25400" dir="2700000" algn="tl" rotWithShape="0">
                <a:prstClr val="black">
                  <a:alpha val="35000"/>
                </a:prstClr>
              </a:outerShdw>
            </a:effectLst>
          </p:spPr>
          <p:txBody>
            <a:bodyPr wrap="none" anchor="ctr">
              <a:noAutofit/>
            </a:bodyPr>
            <a:lstStyle/>
            <a:p>
              <a:endParaRPr lang="zh-CN" altLang="en-US" sz="600">
                <a:sym typeface="Arial" panose="020B0604020202020204" pitchFamily="34" charset="0"/>
              </a:endParaRPr>
            </a:p>
          </p:txBody>
        </p:sp>
      </p:grpSp>
      <p:grpSp>
        <p:nvGrpSpPr>
          <p:cNvPr id="16" name="组合 15"/>
          <p:cNvGrpSpPr/>
          <p:nvPr>
            <p:custDataLst>
              <p:tags r:id="rId5"/>
            </p:custDataLst>
          </p:nvPr>
        </p:nvGrpSpPr>
        <p:grpSpPr>
          <a:xfrm>
            <a:off x="2564681" y="2521830"/>
            <a:ext cx="5821348" cy="821441"/>
            <a:chOff x="2756594" y="2521830"/>
            <a:chExt cx="5821348" cy="821441"/>
          </a:xfrm>
        </p:grpSpPr>
        <p:sp>
          <p:nvSpPr>
            <p:cNvPr id="23" name="Rectangle 19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182686" y="2521830"/>
              <a:ext cx="3125753" cy="348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ctr" anchorCtr="0">
              <a:normAutofit/>
            </a:bodyPr>
            <a:lstStyle/>
            <a:p>
              <a:pPr>
                <a:buClr>
                  <a:srgbClr val="FF0066"/>
                </a:buClr>
                <a:buSzPct val="75000"/>
              </a:pPr>
              <a:r>
                <a:rPr lang="zh-CN" altLang="en-US" sz="2000" dirty="0" smtClean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+mj-ea"/>
                  <a:cs typeface="+mj-cs"/>
                  <a:sym typeface="Arial" panose="020B0604020202020204" pitchFamily="34" charset="0"/>
                </a:rPr>
                <a:t>元数据存储</a:t>
              </a:r>
              <a:endParaRPr lang="zh-CN" altLang="en-US" sz="20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endParaRPr>
            </a:p>
          </p:txBody>
        </p:sp>
        <p:sp>
          <p:nvSpPr>
            <p:cNvPr id="24" name="Text Box 22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gray">
            <a:xfrm>
              <a:off x="3175715" y="2870347"/>
              <a:ext cx="5402227" cy="472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t" anchorCtr="0">
              <a:noAutofit/>
            </a:bodyPr>
            <a:lstStyle>
              <a:lvl1pPr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sz="1400" i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sym typeface="Arial" panose="020B0604020202020204" pitchFamily="34" charset="0"/>
                </a:rPr>
                <a:t>Hive 将元数据存储在数据库中，如 mysql、derby。Hive 中的元数据包括表的名字，表的列和分区及其属性，表的属性（是否为外部表等），表的数据所在目录等。</a:t>
              </a:r>
              <a:endParaRPr sz="1400" i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sym typeface="Arial" panose="020B0604020202020204" pitchFamily="34" charset="0"/>
              </a:endParaRPr>
            </a:p>
          </p:txBody>
        </p:sp>
        <p:sp>
          <p:nvSpPr>
            <p:cNvPr id="25" name="Oval 55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gray">
            <a:xfrm>
              <a:off x="2756594" y="2552744"/>
              <a:ext cx="213303" cy="213303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</a:gradFill>
            <a:ln w="12700">
              <a:solidFill>
                <a:schemeClr val="bg1"/>
              </a:solidFill>
              <a:round/>
            </a:ln>
            <a:effectLst>
              <a:outerShdw blurRad="25400" dist="25400" dir="2700000" algn="tl" rotWithShape="0">
                <a:prstClr val="black">
                  <a:alpha val="35000"/>
                </a:prstClr>
              </a:outerShdw>
            </a:effectLst>
          </p:spPr>
          <p:txBody>
            <a:bodyPr wrap="none" anchor="ctr">
              <a:noAutofit/>
            </a:bodyPr>
            <a:lstStyle/>
            <a:p>
              <a:endParaRPr lang="zh-CN" altLang="en-US" sz="600">
                <a:sym typeface="Arial" panose="020B0604020202020204" pitchFamily="34" charset="0"/>
              </a:endParaRPr>
            </a:p>
          </p:txBody>
        </p:sp>
      </p:grpSp>
      <p:grpSp>
        <p:nvGrpSpPr>
          <p:cNvPr id="17" name="组合 16"/>
          <p:cNvGrpSpPr/>
          <p:nvPr>
            <p:custDataLst>
              <p:tags r:id="rId9"/>
            </p:custDataLst>
          </p:nvPr>
        </p:nvGrpSpPr>
        <p:grpSpPr>
          <a:xfrm>
            <a:off x="2564681" y="3744205"/>
            <a:ext cx="5821348" cy="821441"/>
            <a:chOff x="2756594" y="3744205"/>
            <a:chExt cx="5821348" cy="821441"/>
          </a:xfrm>
        </p:grpSpPr>
        <p:sp>
          <p:nvSpPr>
            <p:cNvPr id="27" name="Rectangle 19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182679" y="3744205"/>
              <a:ext cx="4112895" cy="3486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ctr" anchorCtr="0">
              <a:normAutofit/>
            </a:bodyPr>
            <a:lstStyle/>
            <a:p>
              <a:pPr>
                <a:buClr>
                  <a:srgbClr val="FF0066"/>
                </a:buClr>
                <a:buSzPct val="75000"/>
              </a:pPr>
              <a:r>
                <a:rPr lang="zh-CN" altLang="en-US" sz="2000" dirty="0" smtClean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+mj-ea"/>
                  <a:cs typeface="+mj-cs"/>
                  <a:sym typeface="Arial" panose="020B0604020202020204" pitchFamily="34" charset="0"/>
                </a:rPr>
                <a:t>解释器、编译器、优化器、执行器</a:t>
              </a:r>
              <a:endParaRPr lang="zh-CN" altLang="en-US" sz="20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endParaRPr>
            </a:p>
          </p:txBody>
        </p:sp>
        <p:sp>
          <p:nvSpPr>
            <p:cNvPr id="28" name="Text Box 22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gray">
            <a:xfrm>
              <a:off x="3175715" y="4092722"/>
              <a:ext cx="5402227" cy="472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t" anchorCtr="0">
              <a:noAutofit/>
            </a:bodyPr>
            <a:lstStyle>
              <a:lvl1pPr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sz="1400" i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sym typeface="Arial" panose="020B0604020202020204" pitchFamily="34" charset="0"/>
                </a:rPr>
                <a:t>解释器、编译器、优化器完成 HQL 查询语句从词法分析、语法分析、编译、优化以及查询计划的生成。生成的查询计划存储在 HDFS 中，并在随后由 MapReduce 调用执行。</a:t>
              </a:r>
              <a:endParaRPr sz="1400" i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sym typeface="Arial" panose="020B0604020202020204" pitchFamily="34" charset="0"/>
              </a:endParaRPr>
            </a:p>
          </p:txBody>
        </p:sp>
        <p:sp>
          <p:nvSpPr>
            <p:cNvPr id="29" name="Oval 55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gray">
            <a:xfrm>
              <a:off x="2756594" y="3775119"/>
              <a:ext cx="213303" cy="213303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</a:gradFill>
            <a:ln w="12700">
              <a:solidFill>
                <a:schemeClr val="bg1"/>
              </a:solidFill>
              <a:round/>
            </a:ln>
            <a:effectLst>
              <a:outerShdw blurRad="25400" dist="25400" dir="2700000" algn="tl" rotWithShape="0">
                <a:prstClr val="black">
                  <a:alpha val="35000"/>
                </a:prstClr>
              </a:outerShdw>
            </a:effectLst>
          </p:spPr>
          <p:txBody>
            <a:bodyPr wrap="none" anchor="ctr">
              <a:noAutofit/>
            </a:bodyPr>
            <a:lstStyle/>
            <a:p>
              <a:endParaRPr lang="zh-CN" altLang="en-US" sz="600">
                <a:sym typeface="Arial" panose="020B0604020202020204" pitchFamily="34" charset="0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3"/>
            </p:custDataLst>
          </p:nvPr>
        </p:nvGrpSpPr>
        <p:grpSpPr>
          <a:xfrm>
            <a:off x="2564681" y="4966580"/>
            <a:ext cx="5821348" cy="821441"/>
            <a:chOff x="2756594" y="4966580"/>
            <a:chExt cx="5821348" cy="821441"/>
          </a:xfrm>
        </p:grpSpPr>
        <p:sp>
          <p:nvSpPr>
            <p:cNvPr id="31" name="Rectangle 19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3182686" y="4966580"/>
              <a:ext cx="3125753" cy="3485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ctr" anchorCtr="0">
              <a:normAutofit/>
            </a:bodyPr>
            <a:lstStyle/>
            <a:p>
              <a:pPr>
                <a:buClr>
                  <a:srgbClr val="FF0066"/>
                </a:buClr>
                <a:buSzPct val="75000"/>
              </a:pPr>
              <a:r>
                <a:rPr lang="zh-CN" altLang="en-US" sz="2000" dirty="0" smtClean="0">
                  <a:solidFill>
                    <a:schemeClr val="accent1">
                      <a:lumMod val="75000"/>
                    </a:schemeClr>
                  </a:solidFill>
                  <a:latin typeface="+mj-lt"/>
                  <a:ea typeface="+mj-ea"/>
                  <a:cs typeface="+mj-cs"/>
                  <a:sym typeface="Arial" panose="020B0604020202020204" pitchFamily="34" charset="0"/>
                </a:rPr>
                <a:t>Hadoop</a:t>
              </a:r>
              <a:endParaRPr lang="zh-CN" altLang="en-US" sz="2000" dirty="0" smtClean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endParaRPr>
            </a:p>
          </p:txBody>
        </p:sp>
        <p:sp>
          <p:nvSpPr>
            <p:cNvPr id="32" name="Text Box 22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gray">
            <a:xfrm>
              <a:off x="3175715" y="5315097"/>
              <a:ext cx="5402227" cy="4729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t" anchorCtr="0">
              <a:noAutofit/>
            </a:bodyPr>
            <a:lstStyle>
              <a:lvl1pPr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a-DK" altLang="zh-CN" sz="1400" i="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sym typeface="Arial" panose="020B0604020202020204" pitchFamily="34" charset="0"/>
                </a:rPr>
                <a:t>Hive 的数据存储在 HDFS 中，大部分的查询由 MapReduce 完成（包含 * 的查询，比如 select * from tbl 不会生成 MapReduce 任务）。</a:t>
              </a:r>
              <a:endParaRPr lang="da-DK" altLang="zh-CN" sz="1400" i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sym typeface="Arial" panose="020B0604020202020204" pitchFamily="34" charset="0"/>
              </a:endParaRPr>
            </a:p>
          </p:txBody>
        </p:sp>
        <p:sp>
          <p:nvSpPr>
            <p:cNvPr id="33" name="Oval 55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gray">
            <a:xfrm>
              <a:off x="2756594" y="4997494"/>
              <a:ext cx="213303" cy="213303"/>
            </a:xfrm>
            <a:prstGeom prst="ellipse">
              <a:avLst/>
            </a:prstGeom>
            <a:gradFill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2700000" scaled="1"/>
            </a:gradFill>
            <a:ln w="12700">
              <a:solidFill>
                <a:schemeClr val="bg1"/>
              </a:solidFill>
              <a:round/>
            </a:ln>
            <a:effectLst>
              <a:outerShdw blurRad="25400" dist="25400" dir="2700000" algn="tl" rotWithShape="0">
                <a:prstClr val="black">
                  <a:alpha val="35000"/>
                </a:prstClr>
              </a:outerShdw>
            </a:effectLst>
          </p:spPr>
          <p:txBody>
            <a:bodyPr wrap="none" anchor="ctr">
              <a:noAutofit/>
            </a:bodyPr>
            <a:lstStyle/>
            <a:p>
              <a:endParaRPr lang="zh-CN" altLang="en-US" sz="600">
                <a:sym typeface="Arial" panose="020B0604020202020204" pitchFamily="34" charset="0"/>
              </a:endParaRPr>
            </a:p>
          </p:txBody>
        </p:sp>
      </p:grpSp>
      <p:sp>
        <p:nvSpPr>
          <p:cNvPr id="19" name="Line 18"/>
          <p:cNvSpPr>
            <a:spLocks noChangeShapeType="1"/>
          </p:cNvSpPr>
          <p:nvPr>
            <p:custDataLst>
              <p:tags r:id="rId17"/>
            </p:custDataLst>
          </p:nvPr>
        </p:nvSpPr>
        <p:spPr bwMode="gray">
          <a:xfrm>
            <a:off x="2680688" y="1473713"/>
            <a:ext cx="0" cy="3635316"/>
          </a:xfrm>
          <a:prstGeom prst="line">
            <a:avLst/>
          </a:prstGeom>
          <a:noFill/>
          <a:ln w="25400">
            <a:solidFill>
              <a:schemeClr val="accent1">
                <a:lumMod val="60000"/>
                <a:lumOff val="40000"/>
              </a:schemeClr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Autofit/>
          </a:bodyPr>
          <a:p>
            <a:endParaRPr lang="zh-CN" altLang="en-US" sz="600"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39915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8.3 </a:t>
            </a:r>
            <a:r>
              <a:rPr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Hive SQL升级管理</a:t>
            </a:r>
            <a:endParaRPr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7" y="218903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89" rIns="68580" bIns="34289" numCol="1" anchor="t" anchorCtr="0" compatLnSpc="1"/>
          <a:lstStyle/>
          <a:p>
            <a:endParaRPr lang="id-ID" sz="1355">
              <a:solidFill>
                <a:prstClr val="black"/>
              </a:solidFill>
            </a:endParaRPr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44272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355" dirty="0" smtClean="0">
                <a:solidFill>
                  <a:prstClr val="white"/>
                </a:solidFill>
                <a:sym typeface="+mn-ea"/>
              </a:rPr>
              <a:t>第八章 升级管理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11" name="矩形 11"/>
          <p:cNvSpPr/>
          <p:nvPr/>
        </p:nvSpPr>
        <p:spPr>
          <a:xfrm>
            <a:off x="540004" y="1440011"/>
            <a:ext cx="10972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安装配置</a:t>
            </a:r>
            <a:endParaRPr lang="zh-CN" b="1" dirty="0"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组合 16"/>
          <p:cNvGrpSpPr/>
          <p:nvPr>
            <p:custDataLst>
              <p:tags r:id="rId1"/>
            </p:custDataLst>
          </p:nvPr>
        </p:nvGrpSpPr>
        <p:grpSpPr>
          <a:xfrm>
            <a:off x="1916907" y="1857446"/>
            <a:ext cx="3495675" cy="1171575"/>
            <a:chOff x="1981200" y="2476500"/>
            <a:chExt cx="3495675" cy="1171575"/>
          </a:xfrm>
        </p:grpSpPr>
        <p:cxnSp>
          <p:nvCxnSpPr>
            <p:cNvPr id="10" name="曲线连接符 9"/>
            <p:cNvCxnSpPr/>
            <p:nvPr>
              <p:custDataLst>
                <p:tags r:id="rId2"/>
              </p:custDataLst>
            </p:nvPr>
          </p:nvCxnSpPr>
          <p:spPr>
            <a:xfrm flipV="1">
              <a:off x="4124325" y="3114675"/>
              <a:ext cx="609600" cy="533400"/>
            </a:xfrm>
            <a:prstGeom prst="curvedConnector3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>
              <p:custDataLst>
                <p:tags r:id="rId3"/>
              </p:custDataLst>
            </p:nvPr>
          </p:nvCxnSpPr>
          <p:spPr>
            <a:xfrm>
              <a:off x="4733925" y="3114675"/>
              <a:ext cx="74295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>
              <p:custDataLst>
                <p:tags r:id="rId4"/>
              </p:custDataLst>
            </p:nvPr>
          </p:nvCxnSpPr>
          <p:spPr>
            <a:xfrm>
              <a:off x="2009775" y="3648075"/>
              <a:ext cx="211455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/>
            <p:cNvSpPr txBox="1"/>
            <p:nvPr>
              <p:custDataLst>
                <p:tags r:id="rId5"/>
              </p:custDataLst>
            </p:nvPr>
          </p:nvSpPr>
          <p:spPr>
            <a:xfrm>
              <a:off x="4733925" y="2476500"/>
              <a:ext cx="742950" cy="646331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p>
              <a:pPr algn="ctr"/>
              <a:r>
                <a:rPr lang="en-US" altLang="zh-CN" sz="3600" dirty="0" smtClean="0">
                  <a:solidFill>
                    <a:schemeClr val="accent1"/>
                  </a:solidFill>
                  <a:sym typeface="Arial" panose="020B0604020202020204" pitchFamily="34" charset="0"/>
                </a:rPr>
                <a:t>01</a:t>
              </a:r>
              <a:endParaRPr lang="zh-CN" altLang="en-US" sz="3600" dirty="0">
                <a:solidFill>
                  <a:schemeClr val="accent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6"/>
              </p:custDataLst>
            </p:nvPr>
          </p:nvSpPr>
          <p:spPr>
            <a:xfrm>
              <a:off x="1981200" y="2990849"/>
              <a:ext cx="2371725" cy="646331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p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Arial" panose="020B0604020202020204" pitchFamily="34" charset="0"/>
                </a:rPr>
                <a:t>安装需要的环境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7"/>
            </p:custDataLst>
          </p:nvPr>
        </p:nvGrpSpPr>
        <p:grpSpPr>
          <a:xfrm>
            <a:off x="4655344" y="2595633"/>
            <a:ext cx="3495675" cy="1171575"/>
            <a:chOff x="1981200" y="2476500"/>
            <a:chExt cx="3495675" cy="1171575"/>
          </a:xfrm>
        </p:grpSpPr>
        <p:cxnSp>
          <p:nvCxnSpPr>
            <p:cNvPr id="19" name="曲线连接符 18"/>
            <p:cNvCxnSpPr/>
            <p:nvPr>
              <p:custDataLst>
                <p:tags r:id="rId8"/>
              </p:custDataLst>
            </p:nvPr>
          </p:nvCxnSpPr>
          <p:spPr>
            <a:xfrm flipV="1">
              <a:off x="4124325" y="3114675"/>
              <a:ext cx="609600" cy="533400"/>
            </a:xfrm>
            <a:prstGeom prst="curvedConnector3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>
              <p:custDataLst>
                <p:tags r:id="rId9"/>
              </p:custDataLst>
            </p:nvPr>
          </p:nvCxnSpPr>
          <p:spPr>
            <a:xfrm>
              <a:off x="4733925" y="3114675"/>
              <a:ext cx="742950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>
              <p:custDataLst>
                <p:tags r:id="rId10"/>
              </p:custDataLst>
            </p:nvPr>
          </p:nvCxnSpPr>
          <p:spPr>
            <a:xfrm>
              <a:off x="2009775" y="3648075"/>
              <a:ext cx="2114550" cy="0"/>
            </a:xfrm>
            <a:prstGeom prst="line">
              <a:avLst/>
            </a:prstGeom>
            <a:ln w="127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本框 21"/>
            <p:cNvSpPr txBox="1"/>
            <p:nvPr>
              <p:custDataLst>
                <p:tags r:id="rId11"/>
              </p:custDataLst>
            </p:nvPr>
          </p:nvSpPr>
          <p:spPr>
            <a:xfrm>
              <a:off x="4733925" y="2476500"/>
              <a:ext cx="742950" cy="646331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p>
              <a:pPr algn="ctr"/>
              <a:r>
                <a:rPr lang="en-US" altLang="zh-CN" sz="3600" dirty="0" smtClean="0">
                  <a:solidFill>
                    <a:schemeClr val="accent2"/>
                  </a:solidFill>
                  <a:sym typeface="Arial" panose="020B0604020202020204" pitchFamily="34" charset="0"/>
                </a:rPr>
                <a:t>02</a:t>
              </a:r>
              <a:endParaRPr lang="zh-CN" altLang="en-US" sz="3600" dirty="0">
                <a:solidFill>
                  <a:schemeClr val="accent2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12"/>
              </p:custDataLst>
            </p:nvPr>
          </p:nvSpPr>
          <p:spPr>
            <a:xfrm>
              <a:off x="1981200" y="2990849"/>
              <a:ext cx="2371725" cy="646331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p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安装打包好的</a:t>
              </a:r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Hive</a:t>
              </a:r>
              <a:endPara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6" name="组合 25"/>
          <p:cNvGrpSpPr/>
          <p:nvPr>
            <p:custDataLst>
              <p:tags r:id="rId13"/>
            </p:custDataLst>
          </p:nvPr>
        </p:nvGrpSpPr>
        <p:grpSpPr>
          <a:xfrm>
            <a:off x="992982" y="3848171"/>
            <a:ext cx="3495675" cy="1171575"/>
            <a:chOff x="1981200" y="2476500"/>
            <a:chExt cx="3495675" cy="1171575"/>
          </a:xfrm>
        </p:grpSpPr>
        <p:cxnSp>
          <p:nvCxnSpPr>
            <p:cNvPr id="33" name="曲线连接符 32"/>
            <p:cNvCxnSpPr/>
            <p:nvPr>
              <p:custDataLst>
                <p:tags r:id="rId14"/>
              </p:custDataLst>
            </p:nvPr>
          </p:nvCxnSpPr>
          <p:spPr>
            <a:xfrm flipV="1">
              <a:off x="4124325" y="3114675"/>
              <a:ext cx="609600" cy="533400"/>
            </a:xfrm>
            <a:prstGeom prst="curvedConnector3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>
              <p:custDataLst>
                <p:tags r:id="rId15"/>
              </p:custDataLst>
            </p:nvPr>
          </p:nvCxnSpPr>
          <p:spPr>
            <a:xfrm>
              <a:off x="4733925" y="3114675"/>
              <a:ext cx="742950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>
              <p:custDataLst>
                <p:tags r:id="rId16"/>
              </p:custDataLst>
            </p:nvPr>
          </p:nvCxnSpPr>
          <p:spPr>
            <a:xfrm>
              <a:off x="2009775" y="3648075"/>
              <a:ext cx="2114550" cy="0"/>
            </a:xfrm>
            <a:prstGeom prst="line">
              <a:avLst/>
            </a:prstGeom>
            <a:ln w="127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文本框 35"/>
            <p:cNvSpPr txBox="1"/>
            <p:nvPr>
              <p:custDataLst>
                <p:tags r:id="rId17"/>
              </p:custDataLst>
            </p:nvPr>
          </p:nvSpPr>
          <p:spPr>
            <a:xfrm>
              <a:off x="4733925" y="2476500"/>
              <a:ext cx="742950" cy="646331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p>
              <a:pPr algn="ctr"/>
              <a:r>
                <a:rPr lang="en-US" altLang="zh-CN" sz="3600" dirty="0" smtClean="0">
                  <a:solidFill>
                    <a:schemeClr val="accent3"/>
                  </a:solidFill>
                  <a:sym typeface="Arial" panose="020B0604020202020204" pitchFamily="34" charset="0"/>
                </a:rPr>
                <a:t>03</a:t>
              </a:r>
              <a:endParaRPr lang="zh-CN" altLang="en-US" sz="3600" dirty="0">
                <a:solidFill>
                  <a:schemeClr val="accent3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37" name="文本框 36"/>
            <p:cNvSpPr txBox="1"/>
            <p:nvPr>
              <p:custDataLst>
                <p:tags r:id="rId18"/>
              </p:custDataLst>
            </p:nvPr>
          </p:nvSpPr>
          <p:spPr>
            <a:xfrm>
              <a:off x="1981200" y="2990849"/>
              <a:ext cx="2371725" cy="646331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p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编译</a:t>
              </a:r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Hive</a:t>
              </a:r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编码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7" name="组合 26"/>
          <p:cNvGrpSpPr/>
          <p:nvPr>
            <p:custDataLst>
              <p:tags r:id="rId19"/>
            </p:custDataLst>
          </p:nvPr>
        </p:nvGrpSpPr>
        <p:grpSpPr>
          <a:xfrm>
            <a:off x="3731419" y="4586358"/>
            <a:ext cx="3495675" cy="1171575"/>
            <a:chOff x="1981200" y="2476500"/>
            <a:chExt cx="3495675" cy="1171575"/>
          </a:xfrm>
        </p:grpSpPr>
        <p:cxnSp>
          <p:nvCxnSpPr>
            <p:cNvPr id="28" name="曲线连接符 27"/>
            <p:cNvCxnSpPr/>
            <p:nvPr>
              <p:custDataLst>
                <p:tags r:id="rId20"/>
              </p:custDataLst>
            </p:nvPr>
          </p:nvCxnSpPr>
          <p:spPr>
            <a:xfrm flipV="1">
              <a:off x="4124325" y="3114675"/>
              <a:ext cx="609600" cy="533400"/>
            </a:xfrm>
            <a:prstGeom prst="curvedConnector3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>
              <p:custDataLst>
                <p:tags r:id="rId21"/>
              </p:custDataLst>
            </p:nvPr>
          </p:nvCxnSpPr>
          <p:spPr>
            <a:xfrm>
              <a:off x="4733925" y="3114675"/>
              <a:ext cx="74295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>
              <p:custDataLst>
                <p:tags r:id="rId22"/>
              </p:custDataLst>
            </p:nvPr>
          </p:nvCxnSpPr>
          <p:spPr>
            <a:xfrm>
              <a:off x="2009775" y="3648075"/>
              <a:ext cx="211455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文本框 30"/>
            <p:cNvSpPr txBox="1"/>
            <p:nvPr>
              <p:custDataLst>
                <p:tags r:id="rId23"/>
              </p:custDataLst>
            </p:nvPr>
          </p:nvSpPr>
          <p:spPr>
            <a:xfrm>
              <a:off x="4733925" y="2476500"/>
              <a:ext cx="742950" cy="646331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p>
              <a:pPr algn="ctr"/>
              <a:r>
                <a:rPr lang="en-US" altLang="zh-CN" sz="3600" dirty="0" smtClean="0">
                  <a:solidFill>
                    <a:schemeClr val="accent4"/>
                  </a:solidFill>
                  <a:sym typeface="Arial" panose="020B0604020202020204" pitchFamily="34" charset="0"/>
                </a:rPr>
                <a:t>04</a:t>
              </a:r>
              <a:endParaRPr lang="zh-CN" altLang="en-US" sz="3600" dirty="0">
                <a:solidFill>
                  <a:schemeClr val="accent4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32" name="文本框 31"/>
            <p:cNvSpPr txBox="1"/>
            <p:nvPr>
              <p:custDataLst>
                <p:tags r:id="rId24"/>
              </p:custDataLst>
            </p:nvPr>
          </p:nvSpPr>
          <p:spPr>
            <a:xfrm>
              <a:off x="1981200" y="2990849"/>
              <a:ext cx="2371725" cy="646331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p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运行</a:t>
              </a:r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Arial" panose="020B0604020202020204" pitchFamily="34" charset="0"/>
                </a:rPr>
                <a:t>Hive</a:t>
              </a:r>
              <a:endPara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1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850956" y="1169836"/>
              <a:ext cx="1442090" cy="5219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accent4"/>
                  </a:solidFill>
                </a:rPr>
                <a:t>第八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章　升级管理</a:t>
              </a:r>
              <a:endParaRPr lang="zh-CN" altLang="en-US" sz="28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65330" y="2160016"/>
            <a:ext cx="5693399" cy="414020"/>
            <a:chOff x="1807265" y="2462595"/>
            <a:chExt cx="5693399" cy="414020"/>
          </a:xfrm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332676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8.1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Hadoop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升级管理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5" y="2880021"/>
            <a:ext cx="5693399" cy="424800"/>
            <a:chOff x="1807265" y="2935089"/>
            <a:chExt cx="5693399" cy="424800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97878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8.2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Spark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升级管理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3213" y="3594946"/>
            <a:ext cx="5693399" cy="424800"/>
            <a:chOff x="1807265" y="3400693"/>
            <a:chExt cx="5693399" cy="424800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350329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8.3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Hive SQL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升级管理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753213" y="4320032"/>
            <a:ext cx="5693399" cy="424801"/>
            <a:chOff x="1807265" y="3866296"/>
            <a:chExt cx="5693399" cy="424801"/>
          </a:xfrm>
        </p:grpSpPr>
        <p:sp>
          <p:nvSpPr>
            <p:cNvPr id="53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3D89B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54" name="矩形 53"/>
            <p:cNvSpPr/>
            <p:nvPr/>
          </p:nvSpPr>
          <p:spPr>
            <a:xfrm>
              <a:off x="1881814" y="3877077"/>
              <a:ext cx="377380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8.4</a:t>
              </a:r>
              <a:r>
                <a:rPr lang="zh-CN" altLang="en-US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ZooKeeper</a:t>
              </a:r>
              <a:r>
                <a:rPr lang="zh-CN" altLang="en-US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升级管理</a:t>
              </a:r>
              <a:endParaRPr lang="zh-CN" altLang="en-US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1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1754572" y="5040037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习题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2070" y="-8890"/>
            <a:ext cx="9040495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68109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8.4 </a:t>
            </a:r>
            <a:r>
              <a:rPr lang="en-US" altLang="zh-CN" sz="21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ZooKeeper</a:t>
            </a:r>
            <a:r>
              <a:rPr lang="zh-CN" altLang="en-US" sz="21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升级管理</a:t>
            </a:r>
            <a:endParaRPr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7" y="218903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89" rIns="68580" bIns="34289" numCol="1" anchor="t" anchorCtr="0" compatLnSpc="1"/>
          <a:lstStyle/>
          <a:p>
            <a:endParaRPr lang="id-ID" sz="1355">
              <a:solidFill>
                <a:prstClr val="black"/>
              </a:solidFill>
            </a:endParaRPr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44272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355" dirty="0" smtClean="0">
                <a:solidFill>
                  <a:prstClr val="white"/>
                </a:solidFill>
                <a:sym typeface="+mn-ea"/>
              </a:rPr>
              <a:t>第八章 升级管理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52120" y="3086735"/>
            <a:ext cx="1800013" cy="7200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ZooKeeper</a:t>
            </a:r>
            <a:r>
              <a:rPr lang="zh-CN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的基本运转流程</a:t>
            </a:r>
            <a:endParaRPr lang="zh-CN" b="1" dirty="0"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/>
          </a:p>
        </p:txBody>
      </p:sp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3350988" y="1303054"/>
            <a:ext cx="3700776" cy="781197"/>
          </a:xfrm>
          <a:prstGeom prst="rect">
            <a:avLst/>
          </a:prstGeom>
        </p:spPr>
        <p:txBody>
          <a:bodyPr wrap="square" lIns="90000" tIns="46800" rIns="90000" bIns="46800" anchor="ctr" anchorCtr="0">
            <a:normAutofit/>
          </a:bodyPr>
          <a:lstStyle>
            <a:defPPr>
              <a:defRPr lang="zh-CN"/>
            </a:defPPr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/>
              <a:t>选举Leader。</a:t>
            </a:r>
            <a:endParaRPr lang="zh-CN" altLang="en-US"/>
          </a:p>
        </p:txBody>
      </p:sp>
      <p:sp>
        <p:nvSpPr>
          <p:cNvPr id="19" name="文本框 18"/>
          <p:cNvSpPr txBox="1"/>
          <p:nvPr>
            <p:custDataLst>
              <p:tags r:id="rId2"/>
            </p:custDataLst>
          </p:nvPr>
        </p:nvSpPr>
        <p:spPr>
          <a:xfrm>
            <a:off x="3350988" y="2328091"/>
            <a:ext cx="3700776" cy="781197"/>
          </a:xfrm>
          <a:prstGeom prst="rect">
            <a:avLst/>
          </a:prstGeom>
        </p:spPr>
        <p:txBody>
          <a:bodyPr wrap="square" lIns="90000" tIns="46800" rIns="90000" bIns="46800" anchor="ctr" anchorCtr="0">
            <a:normAutofit/>
          </a:bodyPr>
          <a:lstStyle>
            <a:defPPr>
              <a:defRPr lang="zh-CN"/>
            </a:defPPr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/>
              <a:t>同步数据。</a:t>
            </a:r>
            <a:endParaRPr lang="zh-CN" altLang="en-US"/>
          </a:p>
        </p:txBody>
      </p:sp>
      <p:sp>
        <p:nvSpPr>
          <p:cNvPr id="20" name="文本框 19"/>
          <p:cNvSpPr txBox="1"/>
          <p:nvPr>
            <p:custDataLst>
              <p:tags r:id="rId3"/>
            </p:custDataLst>
          </p:nvPr>
        </p:nvSpPr>
        <p:spPr>
          <a:xfrm>
            <a:off x="3350988" y="3353128"/>
            <a:ext cx="3700776" cy="781197"/>
          </a:xfrm>
          <a:prstGeom prst="rect">
            <a:avLst/>
          </a:prstGeom>
        </p:spPr>
        <p:txBody>
          <a:bodyPr wrap="square" lIns="90000" tIns="46800" rIns="90000" bIns="46800" anchor="ctr" anchorCtr="0">
            <a:normAutofit/>
          </a:bodyPr>
          <a:lstStyle>
            <a:defPPr>
              <a:defRPr lang="zh-CN"/>
            </a:defPPr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/>
              <a:t>选举标准一致。</a:t>
            </a:r>
            <a:endParaRPr lang="zh-CN" altLang="en-US"/>
          </a:p>
        </p:txBody>
      </p:sp>
      <p:sp>
        <p:nvSpPr>
          <p:cNvPr id="21" name="文本框 20"/>
          <p:cNvSpPr txBox="1"/>
          <p:nvPr>
            <p:custDataLst>
              <p:tags r:id="rId4"/>
            </p:custDataLst>
          </p:nvPr>
        </p:nvSpPr>
        <p:spPr>
          <a:xfrm>
            <a:off x="3350988" y="4378165"/>
            <a:ext cx="3700776" cy="781197"/>
          </a:xfrm>
          <a:prstGeom prst="rect">
            <a:avLst/>
          </a:prstGeom>
        </p:spPr>
        <p:txBody>
          <a:bodyPr wrap="square" lIns="90000" tIns="46800" rIns="90000" bIns="46800" anchor="ctr" anchorCtr="0">
            <a:normAutofit/>
          </a:bodyPr>
          <a:lstStyle>
            <a:defPPr>
              <a:defRPr lang="zh-CN"/>
            </a:defPPr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/>
              <a:t>Leader具有最高执行权限。</a:t>
            </a:r>
            <a:endParaRPr lang="zh-CN" altLang="en-US"/>
          </a:p>
        </p:txBody>
      </p:sp>
      <p:sp>
        <p:nvSpPr>
          <p:cNvPr id="22" name="文本框 21"/>
          <p:cNvSpPr txBox="1"/>
          <p:nvPr>
            <p:custDataLst>
              <p:tags r:id="rId5"/>
            </p:custDataLst>
          </p:nvPr>
        </p:nvSpPr>
        <p:spPr>
          <a:xfrm>
            <a:off x="3350988" y="5403202"/>
            <a:ext cx="3700776" cy="781197"/>
          </a:xfrm>
          <a:prstGeom prst="rect">
            <a:avLst/>
          </a:prstGeom>
        </p:spPr>
        <p:txBody>
          <a:bodyPr wrap="square" lIns="90000" tIns="46800" rIns="90000" bIns="46800" anchor="ctr" anchorCtr="0">
            <a:normAutofit/>
          </a:bodyPr>
          <a:lstStyle>
            <a:defPPr>
              <a:defRPr lang="zh-CN"/>
            </a:defPPr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/>
              <a:t>集群中大多数机器得到相应并选出</a:t>
            </a:r>
            <a:r>
              <a:rPr lang="zh-CN" altLang="en-US">
                <a:sym typeface="+mn-ea"/>
              </a:rPr>
              <a:t>Leader。</a:t>
            </a:r>
            <a:endParaRPr lang="zh-CN" altLang="en-US"/>
          </a:p>
        </p:txBody>
      </p:sp>
      <p:cxnSp>
        <p:nvCxnSpPr>
          <p:cNvPr id="23" name="直接连接符 22"/>
          <p:cNvCxnSpPr/>
          <p:nvPr>
            <p:custDataLst>
              <p:tags r:id="rId6"/>
            </p:custDataLst>
          </p:nvPr>
        </p:nvCxnSpPr>
        <p:spPr>
          <a:xfrm>
            <a:off x="3018971" y="1291772"/>
            <a:ext cx="0" cy="4310744"/>
          </a:xfrm>
          <a:prstGeom prst="line">
            <a:avLst/>
          </a:prstGeom>
          <a:ln w="25400">
            <a:solidFill>
              <a:srgbClr val="B2B2B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>
            <p:custDataLst>
              <p:tags r:id="rId7"/>
            </p:custDataLst>
          </p:nvPr>
        </p:nvCxnSpPr>
        <p:spPr>
          <a:xfrm>
            <a:off x="3019764" y="2316481"/>
            <a:ext cx="4032000" cy="0"/>
          </a:xfrm>
          <a:prstGeom prst="line">
            <a:avLst/>
          </a:prstGeom>
          <a:ln w="25400">
            <a:solidFill>
              <a:srgbClr val="B2B2B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>
            <p:custDataLst>
              <p:tags r:id="rId8"/>
            </p:custDataLst>
          </p:nvPr>
        </p:nvCxnSpPr>
        <p:spPr>
          <a:xfrm>
            <a:off x="3019764" y="1291772"/>
            <a:ext cx="4032000" cy="0"/>
          </a:xfrm>
          <a:prstGeom prst="line">
            <a:avLst/>
          </a:prstGeom>
          <a:ln w="25400">
            <a:solidFill>
              <a:srgbClr val="B2B2B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>
            <p:custDataLst>
              <p:tags r:id="rId9"/>
            </p:custDataLst>
          </p:nvPr>
        </p:nvCxnSpPr>
        <p:spPr>
          <a:xfrm>
            <a:off x="3019764" y="3341190"/>
            <a:ext cx="4032000" cy="0"/>
          </a:xfrm>
          <a:prstGeom prst="line">
            <a:avLst/>
          </a:prstGeom>
          <a:ln w="25400">
            <a:solidFill>
              <a:srgbClr val="B2B2B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>
            <p:custDataLst>
              <p:tags r:id="rId10"/>
            </p:custDataLst>
          </p:nvPr>
        </p:nvCxnSpPr>
        <p:spPr>
          <a:xfrm>
            <a:off x="3019764" y="4365899"/>
            <a:ext cx="4032000" cy="0"/>
          </a:xfrm>
          <a:prstGeom prst="line">
            <a:avLst/>
          </a:prstGeom>
          <a:ln w="25400">
            <a:solidFill>
              <a:srgbClr val="B2B2B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>
            <p:custDataLst>
              <p:tags r:id="rId11"/>
            </p:custDataLst>
          </p:nvPr>
        </p:nvCxnSpPr>
        <p:spPr>
          <a:xfrm>
            <a:off x="3019764" y="5390608"/>
            <a:ext cx="4032000" cy="0"/>
          </a:xfrm>
          <a:prstGeom prst="line">
            <a:avLst/>
          </a:prstGeom>
          <a:ln w="25400">
            <a:solidFill>
              <a:srgbClr val="B2B2B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12"/>
          <p:cNvSpPr/>
          <p:nvPr>
            <p:custDataLst>
              <p:tags r:id="rId12"/>
            </p:custDataLst>
          </p:nvPr>
        </p:nvSpPr>
        <p:spPr>
          <a:xfrm>
            <a:off x="2786742" y="1059543"/>
            <a:ext cx="464458" cy="46445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p>
            <a:pPr algn="ctr"/>
            <a:r>
              <a:rPr lang="en-US" altLang="zh-CN" b="1">
                <a:solidFill>
                  <a:schemeClr val="bg1"/>
                </a:solidFill>
              </a:rPr>
              <a:t>01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26" name="椭圆 25"/>
          <p:cNvSpPr/>
          <p:nvPr>
            <p:custDataLst>
              <p:tags r:id="rId13"/>
            </p:custDataLst>
          </p:nvPr>
        </p:nvSpPr>
        <p:spPr>
          <a:xfrm>
            <a:off x="2786742" y="3108961"/>
            <a:ext cx="464458" cy="46445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p>
            <a:pPr algn="ctr"/>
            <a:r>
              <a:rPr lang="en-US" altLang="zh-CN" b="1">
                <a:solidFill>
                  <a:schemeClr val="bg1"/>
                </a:solidFill>
              </a:rPr>
              <a:t>03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27" name="椭圆 26"/>
          <p:cNvSpPr/>
          <p:nvPr>
            <p:custDataLst>
              <p:tags r:id="rId14"/>
            </p:custDataLst>
          </p:nvPr>
        </p:nvSpPr>
        <p:spPr>
          <a:xfrm>
            <a:off x="2786742" y="4133670"/>
            <a:ext cx="464458" cy="46445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p>
            <a:pPr algn="ctr"/>
            <a:r>
              <a:rPr lang="en-US" altLang="zh-CN" b="1">
                <a:solidFill>
                  <a:schemeClr val="bg1"/>
                </a:solidFill>
              </a:rPr>
              <a:t>04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17" name="椭圆 16"/>
          <p:cNvSpPr/>
          <p:nvPr>
            <p:custDataLst>
              <p:tags r:id="rId15"/>
            </p:custDataLst>
          </p:nvPr>
        </p:nvSpPr>
        <p:spPr>
          <a:xfrm>
            <a:off x="2786742" y="2084252"/>
            <a:ext cx="464458" cy="46445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p>
            <a:pPr algn="ctr"/>
            <a:r>
              <a:rPr lang="en-US" altLang="zh-CN" b="1">
                <a:solidFill>
                  <a:schemeClr val="bg1"/>
                </a:solidFill>
              </a:rPr>
              <a:t>02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28" name="椭圆 27"/>
          <p:cNvSpPr/>
          <p:nvPr>
            <p:custDataLst>
              <p:tags r:id="rId16"/>
            </p:custDataLst>
          </p:nvPr>
        </p:nvSpPr>
        <p:spPr>
          <a:xfrm>
            <a:off x="2786742" y="5158379"/>
            <a:ext cx="464458" cy="46445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/>
          </a:bodyPr>
          <a:p>
            <a:pPr algn="ctr"/>
            <a:r>
              <a:rPr lang="en-US" altLang="zh-CN" b="1">
                <a:solidFill>
                  <a:schemeClr val="bg1"/>
                </a:solidFill>
              </a:rPr>
              <a:t>05</a:t>
            </a:r>
            <a:endParaRPr lang="zh-CN" altLang="en-US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68109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8.4 </a:t>
            </a:r>
            <a:r>
              <a:rPr lang="en-US" altLang="zh-CN" sz="21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ZooKeeper</a:t>
            </a:r>
            <a:r>
              <a:rPr lang="zh-CN" altLang="en-US" sz="2100" b="1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升级管理</a:t>
            </a:r>
            <a:endParaRPr sz="2100" b="1" spc="225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7" y="218903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89" rIns="68580" bIns="34289" numCol="1" anchor="t" anchorCtr="0" compatLnSpc="1"/>
          <a:lstStyle/>
          <a:p>
            <a:endParaRPr lang="id-ID" sz="1355">
              <a:solidFill>
                <a:prstClr val="black"/>
              </a:solidFill>
            </a:endParaRPr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44272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355" dirty="0" smtClean="0">
                <a:solidFill>
                  <a:prstClr val="white"/>
                </a:solidFill>
                <a:sym typeface="+mn-ea"/>
              </a:rPr>
              <a:t>第八章 升级管理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11" name="矩形 11"/>
          <p:cNvSpPr/>
          <p:nvPr/>
        </p:nvSpPr>
        <p:spPr>
          <a:xfrm>
            <a:off x="540004" y="1440011"/>
            <a:ext cx="2351405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l"/>
            <a:r>
              <a:rPr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ZooKeeper</a:t>
            </a:r>
            <a:r>
              <a:rPr lang="zh-CN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升级方式</a:t>
            </a:r>
            <a:endParaRPr lang="zh-CN" b="1" dirty="0"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>
            <p:custDataLst>
              <p:tags r:id="rId1"/>
            </p:custDataLst>
          </p:nvPr>
        </p:nvGrpSpPr>
        <p:grpSpPr>
          <a:xfrm>
            <a:off x="1255892" y="2105060"/>
            <a:ext cx="5743200" cy="1337965"/>
            <a:chOff x="1255892" y="1892789"/>
            <a:chExt cx="5743200" cy="1337965"/>
          </a:xfrm>
        </p:grpSpPr>
        <p:sp>
          <p:nvSpPr>
            <p:cNvPr id="15" name="矩形 14"/>
            <p:cNvSpPr/>
            <p:nvPr>
              <p:custDataLst>
                <p:tags r:id="rId2"/>
              </p:custDataLst>
            </p:nvPr>
          </p:nvSpPr>
          <p:spPr>
            <a:xfrm>
              <a:off x="2427806" y="2073764"/>
              <a:ext cx="4571286" cy="400110"/>
            </a:xfrm>
            <a:prstGeom prst="rect">
              <a:avLst/>
            </a:prstGeom>
          </p:spPr>
          <p:txBody>
            <a:bodyPr wrap="square">
              <a:normAutofit fontScale="90000"/>
            </a:bodyPr>
            <a:p>
              <a:r>
                <a:rPr lang="zh-CN" altLang="en-US" sz="2000" dirty="0">
                  <a:solidFill>
                    <a:schemeClr val="accent1"/>
                  </a:solidFill>
                  <a:latin typeface="+mj-lt"/>
                  <a:ea typeface="+mj-ea"/>
                  <a:cs typeface="+mj-cs"/>
                  <a:sym typeface="Arial" panose="020B0604020202020204" pitchFamily="34" charset="0"/>
                </a:rPr>
                <a:t>单机模式</a:t>
              </a:r>
              <a:endParaRPr lang="zh-CN" altLang="en-US" sz="2000" dirty="0">
                <a:solidFill>
                  <a:schemeClr val="accent1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endParaRPr>
            </a:p>
          </p:txBody>
        </p:sp>
        <p:sp>
          <p:nvSpPr>
            <p:cNvPr id="16" name="矩形 15"/>
            <p:cNvSpPr/>
            <p:nvPr>
              <p:custDataLst>
                <p:tags r:id="rId3"/>
              </p:custDataLst>
            </p:nvPr>
          </p:nvSpPr>
          <p:spPr>
            <a:xfrm>
              <a:off x="2359446" y="1892789"/>
              <a:ext cx="68360" cy="13208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>
              <p:custDataLst>
                <p:tags r:id="rId4"/>
              </p:custDataLst>
            </p:nvPr>
          </p:nvSpPr>
          <p:spPr>
            <a:xfrm>
              <a:off x="2427806" y="2584423"/>
              <a:ext cx="4571286" cy="646331"/>
            </a:xfrm>
            <a:prstGeom prst="rect">
              <a:avLst/>
            </a:prstGeom>
          </p:spPr>
          <p:txBody>
            <a:bodyPr wrap="square">
              <a:normAutofit/>
            </a:bodyPr>
            <a:p>
              <a:pPr algn="just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Arial" panose="020B0604020202020204" pitchFamily="34" charset="0"/>
                </a:rPr>
                <a:t>单机安装非常简单，只要获取到Zookeeper的压缩包并解压到某个目录，进行简单配置即可完成。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sym typeface="Arial" panose="020B0604020202020204" pitchFamily="34" charset="0"/>
              </a:endParaRPr>
            </a:p>
          </p:txBody>
        </p:sp>
        <p:cxnSp>
          <p:nvCxnSpPr>
            <p:cNvPr id="18" name="直接连接符 17"/>
            <p:cNvCxnSpPr/>
            <p:nvPr>
              <p:custDataLst>
                <p:tags r:id="rId5"/>
              </p:custDataLst>
            </p:nvPr>
          </p:nvCxnSpPr>
          <p:spPr>
            <a:xfrm>
              <a:off x="2541633" y="2477564"/>
              <a:ext cx="4320000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文本框 18"/>
            <p:cNvSpPr txBox="1"/>
            <p:nvPr>
              <p:custDataLst>
                <p:tags r:id="rId6"/>
              </p:custDataLst>
            </p:nvPr>
          </p:nvSpPr>
          <p:spPr>
            <a:xfrm>
              <a:off x="1255892" y="1911323"/>
              <a:ext cx="1104472" cy="1302266"/>
            </a:xfrm>
            <a:prstGeom prst="rect">
              <a:avLst/>
            </a:prstGeom>
            <a:noFill/>
          </p:spPr>
          <p:txBody>
            <a:bodyPr vert="eaVert" wrap="square" lIns="0" tIns="0" rIns="0" bIns="0" rtlCol="0">
              <a:normAutofit/>
            </a:bodyPr>
            <a:p>
              <a:pPr algn="ctr"/>
              <a:r>
                <a:rPr lang="en-US" altLang="zh-CN" sz="4800" b="1" dirty="0" smtClean="0">
                  <a:solidFill>
                    <a:schemeClr val="accent1"/>
                  </a:solidFill>
                  <a:sym typeface="Arial" panose="020B0604020202020204" pitchFamily="34" charset="0"/>
                </a:rPr>
                <a:t>01</a:t>
              </a:r>
              <a:endParaRPr lang="zh-CN" altLang="en-US" sz="4800" b="1" dirty="0">
                <a:solidFill>
                  <a:schemeClr val="accent1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20" name="组合 19"/>
          <p:cNvGrpSpPr/>
          <p:nvPr>
            <p:custDataLst>
              <p:tags r:id="rId7"/>
            </p:custDataLst>
          </p:nvPr>
        </p:nvGrpSpPr>
        <p:grpSpPr>
          <a:xfrm>
            <a:off x="2510716" y="4098960"/>
            <a:ext cx="5377392" cy="1337965"/>
            <a:chOff x="2510716" y="3975589"/>
            <a:chExt cx="5377392" cy="1337965"/>
          </a:xfrm>
        </p:grpSpPr>
        <p:sp>
          <p:nvSpPr>
            <p:cNvPr id="31" name="矩形 30"/>
            <p:cNvSpPr/>
            <p:nvPr>
              <p:custDataLst>
                <p:tags r:id="rId8"/>
              </p:custDataLst>
            </p:nvPr>
          </p:nvSpPr>
          <p:spPr>
            <a:xfrm>
              <a:off x="3316823" y="4156564"/>
              <a:ext cx="4571285" cy="400110"/>
            </a:xfrm>
            <a:prstGeom prst="rect">
              <a:avLst/>
            </a:prstGeom>
          </p:spPr>
          <p:txBody>
            <a:bodyPr wrap="square">
              <a:normAutofit fontScale="90000"/>
            </a:bodyPr>
            <a:p>
              <a:r>
                <a:rPr lang="zh-CN" altLang="en-US" sz="2000" dirty="0" smtClean="0">
                  <a:solidFill>
                    <a:schemeClr val="accent2"/>
                  </a:solidFill>
                  <a:latin typeface="+mj-lt"/>
                  <a:ea typeface="+mj-ea"/>
                  <a:cs typeface="+mj-cs"/>
                  <a:sym typeface="Arial" panose="020B0604020202020204" pitchFamily="34" charset="0"/>
                </a:rPr>
                <a:t>集群模式</a:t>
              </a:r>
              <a:endParaRPr lang="zh-CN" altLang="en-US" sz="2000" dirty="0" smtClean="0">
                <a:solidFill>
                  <a:schemeClr val="accent2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endParaRPr>
            </a:p>
          </p:txBody>
        </p:sp>
        <p:sp>
          <p:nvSpPr>
            <p:cNvPr id="32" name="矩形 31"/>
            <p:cNvSpPr/>
            <p:nvPr>
              <p:custDataLst>
                <p:tags r:id="rId9"/>
              </p:custDataLst>
            </p:nvPr>
          </p:nvSpPr>
          <p:spPr>
            <a:xfrm>
              <a:off x="3248462" y="3975589"/>
              <a:ext cx="68360" cy="13208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>
                <a:solidFill>
                  <a:srgbClr val="FFFFFF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33" name="矩形 32"/>
            <p:cNvSpPr/>
            <p:nvPr>
              <p:custDataLst>
                <p:tags r:id="rId10"/>
              </p:custDataLst>
            </p:nvPr>
          </p:nvSpPr>
          <p:spPr>
            <a:xfrm>
              <a:off x="3316823" y="4667223"/>
              <a:ext cx="4571285" cy="646331"/>
            </a:xfrm>
            <a:prstGeom prst="rect">
              <a:avLst/>
            </a:prstGeom>
          </p:spPr>
          <p:txBody>
            <a:bodyPr wrap="square">
              <a:normAutofit/>
            </a:bodyPr>
            <a:p>
              <a:pPr algn="just"/>
              <a:r>
                <a:rPr lang="en-US" altLang="zh-CN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sym typeface="Arial" panose="020B0604020202020204" pitchFamily="34" charset="0"/>
                </a:rPr>
                <a:t>Zookeeper 的集群模式的安装和配置也不是很复杂，所要做的就是增加几个配置项。</a:t>
              </a:r>
              <a:endPara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sym typeface="Arial" panose="020B0604020202020204" pitchFamily="34" charset="0"/>
              </a:endParaRPr>
            </a:p>
          </p:txBody>
        </p:sp>
        <p:cxnSp>
          <p:nvCxnSpPr>
            <p:cNvPr id="34" name="直接连接符 33"/>
            <p:cNvCxnSpPr/>
            <p:nvPr>
              <p:custDataLst>
                <p:tags r:id="rId11"/>
              </p:custDataLst>
            </p:nvPr>
          </p:nvCxnSpPr>
          <p:spPr>
            <a:xfrm>
              <a:off x="3430649" y="4560364"/>
              <a:ext cx="4320000" cy="0"/>
            </a:xfrm>
            <a:prstGeom prst="line">
              <a:avLst/>
            </a:prstGeom>
            <a:ln w="19050"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文本框 34"/>
            <p:cNvSpPr txBox="1"/>
            <p:nvPr>
              <p:custDataLst>
                <p:tags r:id="rId12"/>
              </p:custDataLst>
            </p:nvPr>
          </p:nvSpPr>
          <p:spPr>
            <a:xfrm>
              <a:off x="2510716" y="3994123"/>
              <a:ext cx="738664" cy="1302266"/>
            </a:xfrm>
            <a:prstGeom prst="rect">
              <a:avLst/>
            </a:prstGeom>
            <a:noFill/>
          </p:spPr>
          <p:txBody>
            <a:bodyPr vert="eaVert" wrap="square" lIns="0" tIns="0" rIns="0" bIns="0" rtlCol="0">
              <a:normAutofit/>
            </a:bodyPr>
            <a:p>
              <a:pPr algn="ctr"/>
              <a:r>
                <a:rPr lang="en-US" altLang="zh-CN" sz="4800" b="1" dirty="0" smtClean="0">
                  <a:solidFill>
                    <a:schemeClr val="accent2"/>
                  </a:solidFill>
                  <a:sym typeface="Arial" panose="020B0604020202020204" pitchFamily="34" charset="0"/>
                </a:rPr>
                <a:t>02</a:t>
              </a:r>
              <a:endParaRPr lang="zh-CN" altLang="en-US" sz="4800" b="1" dirty="0">
                <a:solidFill>
                  <a:schemeClr val="accent2"/>
                </a:solidFill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1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850956" y="1169836"/>
              <a:ext cx="1442090" cy="5219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accent4"/>
                  </a:solidFill>
                </a:rPr>
                <a:t>第八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章　升级管理</a:t>
              </a:r>
              <a:endParaRPr lang="zh-CN" altLang="en-US" sz="28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65330" y="2160016"/>
            <a:ext cx="5693399" cy="414020"/>
            <a:chOff x="1807265" y="2462595"/>
            <a:chExt cx="5693399" cy="414020"/>
          </a:xfrm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332676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8.1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Hadoop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升级管理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5" y="2880021"/>
            <a:ext cx="5693399" cy="424800"/>
            <a:chOff x="1807265" y="2935089"/>
            <a:chExt cx="5693399" cy="424800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97878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8.2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Spark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升级管理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3213" y="3594946"/>
            <a:ext cx="5693399" cy="424800"/>
            <a:chOff x="1807265" y="3400693"/>
            <a:chExt cx="5693399" cy="424800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350329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8.3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Hive SQL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升级管理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753213" y="4320032"/>
            <a:ext cx="5693399" cy="424801"/>
            <a:chOff x="1807265" y="3866296"/>
            <a:chExt cx="5693399" cy="424801"/>
          </a:xfrm>
        </p:grpSpPr>
        <p:sp>
          <p:nvSpPr>
            <p:cNvPr id="53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54" name="矩形 53"/>
            <p:cNvSpPr/>
            <p:nvPr/>
          </p:nvSpPr>
          <p:spPr>
            <a:xfrm>
              <a:off x="1881814" y="3877077"/>
              <a:ext cx="377380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8.4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ZooKeeper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升级管理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1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1754572" y="5040037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3D89B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100" dirty="0">
                <a:solidFill>
                  <a:schemeClr val="bg1"/>
                </a:solidFill>
              </a:rPr>
              <a:t>习题</a:t>
            </a:r>
            <a:endParaRPr lang="zh-CN" altLang="en-US" sz="2100" dirty="0">
              <a:solidFill>
                <a:schemeClr val="bg1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2070" y="-8890"/>
            <a:ext cx="9040495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矩形 645"/>
          <p:cNvSpPr/>
          <p:nvPr/>
        </p:nvSpPr>
        <p:spPr>
          <a:xfrm>
            <a:off x="-14288" y="-22224"/>
            <a:ext cx="9169004" cy="688022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678" name="图片 677"/>
          <p:cNvPicPr>
            <a:picLocks noChangeAspect="1"/>
          </p:cNvPicPr>
          <p:nvPr/>
        </p:nvPicPr>
        <p:blipFill rotWithShape="1">
          <a:blip r:embed="rId1"/>
          <a:srcRect l="19090" t="21720" r="16280" b="22029"/>
          <a:stretch>
            <a:fillRect/>
          </a:stretch>
        </p:blipFill>
        <p:spPr>
          <a:xfrm>
            <a:off x="-38100" y="-22225"/>
            <a:ext cx="9201150" cy="682942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91378" y="2134703"/>
            <a:ext cx="7961879" cy="975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spc="225" dirty="0">
                <a:solidFill>
                  <a:prstClr val="white"/>
                </a:solidFill>
              </a:rPr>
              <a:t>1.</a:t>
            </a:r>
            <a:r>
              <a:rPr sz="1600" spc="225" dirty="0">
                <a:solidFill>
                  <a:prstClr val="white"/>
                </a:solidFill>
              </a:rPr>
              <a:t>请简要描述Hadoop的主要特点？</a:t>
            </a:r>
            <a:endParaRPr sz="1600" spc="225" dirty="0">
              <a:solidFill>
                <a:prstClr val="white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spc="225" dirty="0">
                <a:solidFill>
                  <a:prstClr val="white"/>
                </a:solidFill>
              </a:rPr>
              <a:t>2.</a:t>
            </a:r>
            <a:r>
              <a:rPr sz="1600" spc="225" dirty="0">
                <a:solidFill>
                  <a:prstClr val="white"/>
                </a:solidFill>
              </a:rPr>
              <a:t>请简要描述Spark的主要特点并说明Spark的生态系统。</a:t>
            </a:r>
            <a:endParaRPr sz="1600" spc="225" dirty="0">
              <a:solidFill>
                <a:prstClr val="white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600" spc="225" dirty="0">
                <a:solidFill>
                  <a:prstClr val="white"/>
                </a:solidFill>
                <a:sym typeface="+mn-ea"/>
              </a:rPr>
              <a:t>3.</a:t>
            </a:r>
            <a:r>
              <a:rPr sz="1600" spc="225" dirty="0">
                <a:solidFill>
                  <a:prstClr val="white"/>
                </a:solidFill>
              </a:rPr>
              <a:t>请简要描述Hive Sql的体系结构。</a:t>
            </a:r>
            <a:endParaRPr sz="1600" spc="225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564072" y="1012685"/>
            <a:ext cx="156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96C527"/>
                </a:solidFill>
              </a:rPr>
              <a:t>习题：</a:t>
            </a:r>
            <a:endParaRPr lang="zh-CN" altLang="en-US" sz="3600" b="1" dirty="0">
              <a:solidFill>
                <a:srgbClr val="96C527"/>
              </a:solidFill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564073" y="1615012"/>
            <a:ext cx="1523494" cy="0"/>
          </a:xfrm>
          <a:prstGeom prst="line">
            <a:avLst/>
          </a:prstGeom>
          <a:ln>
            <a:solidFill>
              <a:srgbClr val="96C5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564073" y="1697007"/>
            <a:ext cx="95147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yc-034\Desktop\云创大学-未来的大学，专注大数据人工智能培训与认证2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6654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rgbClr val="2833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688" y="-10862"/>
            <a:ext cx="214312" cy="6858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61" y="-11900"/>
            <a:ext cx="214312" cy="6858000"/>
          </a:xfrm>
          <a:prstGeom prst="rect">
            <a:avLst/>
          </a:prstGeom>
        </p:spPr>
      </p:pic>
      <p:pic>
        <p:nvPicPr>
          <p:cNvPr id="1026" name="Picture 2" descr="C:\Users\yc-034\AppData\Local\Temp\WeChat Files\fa740bf4eb5ba01a0250bf22005578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422" y="5345456"/>
            <a:ext cx="869150" cy="87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矩形 24"/>
          <p:cNvSpPr/>
          <p:nvPr/>
        </p:nvSpPr>
        <p:spPr>
          <a:xfrm>
            <a:off x="4896026" y="3343928"/>
            <a:ext cx="3958505" cy="1286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在线学习、在线动手做实验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学习云创大数据大量实际项目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获取云创工程师认证、工信部认证、国际认证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  <a:p>
            <a:pPr marL="279400" lvl="0" indent="-279400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1200" spc="16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大</a:t>
            </a:r>
            <a:r>
              <a:rPr lang="zh-CN" altLang="en-US" sz="1200" spc="160" smtClean="0">
                <a:ln w="3175">
                  <a:noFill/>
                  <a:prstDash val="dash"/>
                </a:ln>
                <a:solidFill>
                  <a:schemeClr val="accent4">
                    <a:lumMod val="20000"/>
                    <a:lumOff val="80000"/>
                  </a:schemeClr>
                </a:solidFill>
                <a:latin typeface="方正粗黑宋简体" pitchFamily="2" charset="-122"/>
                <a:ea typeface="方正粗黑宋简体" pitchFamily="2" charset="-122"/>
                <a:cs typeface="微软雅黑" panose="020B0503020204020204" pitchFamily="34" charset="-122"/>
                <a:sym typeface="+mn-ea"/>
              </a:rPr>
              <a:t>数据能力分析、工作匹配、智能推荐</a:t>
            </a:r>
            <a:endParaRPr lang="en-US" altLang="zh-CN" sz="1200" spc="160" smtClean="0">
              <a:ln w="3175">
                <a:noFill/>
                <a:prstDash val="dash"/>
              </a:ln>
              <a:solidFill>
                <a:schemeClr val="accent4">
                  <a:lumMod val="20000"/>
                  <a:lumOff val="80000"/>
                </a:schemeClr>
              </a:solidFill>
              <a:latin typeface="方正粗黑宋简体" pitchFamily="2" charset="-122"/>
              <a:ea typeface="方正粗黑宋简体" pitchFamily="2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029" name="Picture 5" descr="https://edu.cstor.cn/img/wx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835" y="5345456"/>
            <a:ext cx="869106" cy="87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6933258" y="6463743"/>
            <a:ext cx="122341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云创大学微信公众号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746039" y="6299849"/>
            <a:ext cx="87716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云创</a:t>
            </a:r>
            <a:r>
              <a:rPr lang="zh-CN" altLang="en-US" sz="900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大学网站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519811" y="6461760"/>
            <a:ext cx="128592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https://edu.cstor.cn/</a:t>
            </a:r>
            <a:endParaRPr lang="zh-CN" altLang="en-US" sz="90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988208" y="809784"/>
            <a:ext cx="246894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8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省钱</a:t>
            </a:r>
            <a:r>
              <a:rPr lang="zh-CN" altLang="en-US" sz="28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、省时间</a:t>
            </a:r>
            <a:r>
              <a:rPr lang="en-US" altLang="zh-CN" sz="2800" b="1" cap="all" spc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!</a:t>
            </a:r>
            <a:endParaRPr lang="zh-CN" altLang="en-US" sz="28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19" name="文本框 11"/>
          <p:cNvSpPr txBox="1"/>
          <p:nvPr/>
        </p:nvSpPr>
        <p:spPr>
          <a:xfrm>
            <a:off x="4786444" y="338591"/>
            <a:ext cx="37000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大学生如何提高实战能力，高薪就业？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1" name="文本框 11"/>
          <p:cNvSpPr txBox="1"/>
          <p:nvPr/>
        </p:nvSpPr>
        <p:spPr>
          <a:xfrm>
            <a:off x="4786444" y="917505"/>
            <a:ext cx="1218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学到真本事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2" name="文本框 11"/>
          <p:cNvSpPr txBox="1"/>
          <p:nvPr/>
        </p:nvSpPr>
        <p:spPr>
          <a:xfrm>
            <a:off x="4786443" y="1520189"/>
            <a:ext cx="41136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b="1" smtClean="0">
                <a:solidFill>
                  <a:schemeClr val="bg1"/>
                </a:solidFill>
                <a:latin typeface="方正粗黑宋简体" pitchFamily="2" charset="-122"/>
                <a:ea typeface="方正粗黑宋简体" pitchFamily="2" charset="-122"/>
              </a:rPr>
              <a:t>学习大数据、人工智能、云计算的不二之选</a:t>
            </a:r>
            <a:endParaRPr lang="zh-CN" altLang="en-US" sz="1600" b="1" dirty="0">
              <a:solidFill>
                <a:schemeClr val="bg1"/>
              </a:solidFill>
              <a:latin typeface="方正粗黑宋简体" pitchFamily="2" charset="-122"/>
              <a:ea typeface="方正粗黑宋简体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665494" y="4718475"/>
            <a:ext cx="449353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4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学</a:t>
            </a:r>
            <a:r>
              <a:rPr lang="zh-CN" altLang="en-US" sz="24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方正粗黑宋简体" pitchFamily="2" charset="-122"/>
                <a:ea typeface="方正粗黑宋简体" pitchFamily="2" charset="-122"/>
              </a:rPr>
              <a:t>到真本事，走遍天下都不怕！</a:t>
            </a:r>
            <a:endParaRPr lang="zh-CN" altLang="en-US" sz="2400" b="1" cap="all" spc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/>
              <a:latin typeface="方正粗黑宋简体" pitchFamily="2" charset="-122"/>
              <a:ea typeface="方正粗黑宋简体" pitchFamily="2" charset="-122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640" y="2027068"/>
            <a:ext cx="2087935" cy="1288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矩形 65">
            <a:hlinkClick r:id="rId1"/>
          </p:cNvPr>
          <p:cNvSpPr/>
          <p:nvPr/>
        </p:nvSpPr>
        <p:spPr>
          <a:xfrm>
            <a:off x="4824939" y="933287"/>
            <a:ext cx="3917905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>
            <a:hlinkClick r:id="rId1"/>
          </p:cNvPr>
          <p:cNvSpPr/>
          <p:nvPr/>
        </p:nvSpPr>
        <p:spPr>
          <a:xfrm>
            <a:off x="403403" y="933288"/>
            <a:ext cx="3806288" cy="24070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5462133" y="4669579"/>
            <a:ext cx="1563506" cy="641625"/>
            <a:chOff x="5462133" y="4933111"/>
            <a:chExt cx="1563506" cy="641625"/>
          </a:xfrm>
        </p:grpSpPr>
        <p:sp>
          <p:nvSpPr>
            <p:cNvPr id="29" name="矩形 28"/>
            <p:cNvSpPr/>
            <p:nvPr/>
          </p:nvSpPr>
          <p:spPr>
            <a:xfrm>
              <a:off x="5462338" y="4933111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8" name="Picture 14" descr="F:\logo\中国智能硬件logo-01.pn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2133" y="5038052"/>
              <a:ext cx="1562412" cy="475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组合 5"/>
          <p:cNvGrpSpPr/>
          <p:nvPr/>
        </p:nvGrpSpPr>
        <p:grpSpPr>
          <a:xfrm>
            <a:off x="420161" y="4669493"/>
            <a:ext cx="1565587" cy="641625"/>
            <a:chOff x="422066" y="4933025"/>
            <a:chExt cx="1565587" cy="641625"/>
          </a:xfrm>
        </p:grpSpPr>
        <p:sp>
          <p:nvSpPr>
            <p:cNvPr id="3" name="矩形 2"/>
            <p:cNvSpPr/>
            <p:nvPr/>
          </p:nvSpPr>
          <p:spPr>
            <a:xfrm>
              <a:off x="422066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9" name="Picture 15" descr="F:\logo\chinacloud_logo-01.pn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241" y="5037800"/>
              <a:ext cx="1562412" cy="478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组合 10"/>
          <p:cNvGrpSpPr/>
          <p:nvPr/>
        </p:nvGrpSpPr>
        <p:grpSpPr>
          <a:xfrm>
            <a:off x="7138738" y="5599202"/>
            <a:ext cx="1563301" cy="641625"/>
            <a:chOff x="7138738" y="5702714"/>
            <a:chExt cx="1563301" cy="641625"/>
          </a:xfrm>
        </p:grpSpPr>
        <p:sp>
          <p:nvSpPr>
            <p:cNvPr id="35" name="矩形 34"/>
            <p:cNvSpPr/>
            <p:nvPr/>
          </p:nvSpPr>
          <p:spPr>
            <a:xfrm>
              <a:off x="713873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0" name="Picture 16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38823" y="5785510"/>
              <a:ext cx="1562412" cy="475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组合 11"/>
          <p:cNvGrpSpPr/>
          <p:nvPr/>
        </p:nvGrpSpPr>
        <p:grpSpPr>
          <a:xfrm>
            <a:off x="5462338" y="5599288"/>
            <a:ext cx="1563436" cy="641625"/>
            <a:chOff x="5462338" y="5702800"/>
            <a:chExt cx="1563436" cy="641625"/>
          </a:xfrm>
        </p:grpSpPr>
        <p:sp>
          <p:nvSpPr>
            <p:cNvPr id="34" name="矩形 33"/>
            <p:cNvSpPr/>
            <p:nvPr/>
          </p:nvSpPr>
          <p:spPr>
            <a:xfrm>
              <a:off x="5462338" y="5702800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1" name="Picture 17" descr="F:\logo\机器人-01.png">
              <a:hlinkClick r:id="rId8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3362" y="5753759"/>
              <a:ext cx="1562412" cy="540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组合 13"/>
          <p:cNvGrpSpPr/>
          <p:nvPr/>
        </p:nvGrpSpPr>
        <p:grpSpPr>
          <a:xfrm>
            <a:off x="2101918" y="5599202"/>
            <a:ext cx="1563681" cy="641625"/>
            <a:chOff x="2101918" y="5702714"/>
            <a:chExt cx="1563681" cy="641625"/>
          </a:xfrm>
        </p:grpSpPr>
        <p:sp>
          <p:nvSpPr>
            <p:cNvPr id="32" name="矩形 31"/>
            <p:cNvSpPr/>
            <p:nvPr/>
          </p:nvSpPr>
          <p:spPr>
            <a:xfrm>
              <a:off x="21019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2" name="Picture 18" descr="F:\logo\深度学习世界-01.png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3187" y="5792884"/>
              <a:ext cx="1562412" cy="460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组合 9"/>
          <p:cNvGrpSpPr/>
          <p:nvPr/>
        </p:nvGrpSpPr>
        <p:grpSpPr>
          <a:xfrm>
            <a:off x="7138738" y="4669493"/>
            <a:ext cx="1563301" cy="641625"/>
            <a:chOff x="7138738" y="4933025"/>
            <a:chExt cx="1563301" cy="641625"/>
          </a:xfrm>
        </p:grpSpPr>
        <p:sp>
          <p:nvSpPr>
            <p:cNvPr id="30" name="矩形 29"/>
            <p:cNvSpPr/>
            <p:nvPr/>
          </p:nvSpPr>
          <p:spPr>
            <a:xfrm>
              <a:off x="713873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3" name="Picture 19" descr="F:\logo\中国PM25logo-01.png">
              <a:hlinkClick r:id="rId12"/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8738" y="4994913"/>
              <a:ext cx="1563301" cy="5598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组合 12"/>
          <p:cNvGrpSpPr/>
          <p:nvPr/>
        </p:nvGrpSpPr>
        <p:grpSpPr>
          <a:xfrm>
            <a:off x="3798482" y="5599202"/>
            <a:ext cx="1563301" cy="641625"/>
            <a:chOff x="3778318" y="5702714"/>
            <a:chExt cx="1563301" cy="641625"/>
          </a:xfrm>
        </p:grpSpPr>
        <p:sp>
          <p:nvSpPr>
            <p:cNvPr id="33" name="矩形 32"/>
            <p:cNvSpPr/>
            <p:nvPr/>
          </p:nvSpPr>
          <p:spPr>
            <a:xfrm>
              <a:off x="3778318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4" name="Picture 20" descr="F:\logo\中国存储-01.png">
              <a:hlinkClick r:id="rId14"/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8341" y="5785417"/>
              <a:ext cx="1562412" cy="537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6"/>
          <p:cNvGrpSpPr/>
          <p:nvPr/>
        </p:nvGrpSpPr>
        <p:grpSpPr>
          <a:xfrm>
            <a:off x="2101918" y="4669493"/>
            <a:ext cx="1563360" cy="641625"/>
            <a:chOff x="2101918" y="4933025"/>
            <a:chExt cx="1563360" cy="641625"/>
          </a:xfrm>
        </p:grpSpPr>
        <p:sp>
          <p:nvSpPr>
            <p:cNvPr id="27" name="矩形 26"/>
            <p:cNvSpPr/>
            <p:nvPr/>
          </p:nvSpPr>
          <p:spPr>
            <a:xfrm>
              <a:off x="21019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45" name="Picture 21" descr="F:\logo\中国大数据LOGO-01.png">
              <a:hlinkClick r:id="rId16"/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2866" y="4954959"/>
              <a:ext cx="1562412" cy="558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组合 7"/>
          <p:cNvGrpSpPr/>
          <p:nvPr/>
        </p:nvGrpSpPr>
        <p:grpSpPr>
          <a:xfrm>
            <a:off x="3768793" y="4669493"/>
            <a:ext cx="1572826" cy="641625"/>
            <a:chOff x="3768793" y="4933025"/>
            <a:chExt cx="1572826" cy="641625"/>
          </a:xfrm>
        </p:grpSpPr>
        <p:sp>
          <p:nvSpPr>
            <p:cNvPr id="28" name="矩形 27"/>
            <p:cNvSpPr/>
            <p:nvPr/>
          </p:nvSpPr>
          <p:spPr>
            <a:xfrm>
              <a:off x="3778318" y="4933025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6" name="Picture 22" descr="F:\logo\中国物联网-01.png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8793" y="4953980"/>
              <a:ext cx="1562412" cy="559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组合 14"/>
          <p:cNvGrpSpPr/>
          <p:nvPr/>
        </p:nvGrpSpPr>
        <p:grpSpPr>
          <a:xfrm>
            <a:off x="422066" y="5599202"/>
            <a:ext cx="1563757" cy="641625"/>
            <a:chOff x="422066" y="5702714"/>
            <a:chExt cx="1563757" cy="641625"/>
          </a:xfrm>
        </p:grpSpPr>
        <p:sp>
          <p:nvSpPr>
            <p:cNvPr id="31" name="矩形 30"/>
            <p:cNvSpPr/>
            <p:nvPr/>
          </p:nvSpPr>
          <p:spPr>
            <a:xfrm>
              <a:off x="422066" y="5702714"/>
              <a:ext cx="1563301" cy="641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47" name="Picture 23" descr="F:\logo\中国智慧城市logo-01.png">
              <a:hlinkClick r:id="rId20"/>
            </p:cNvPr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411" y="5753672"/>
              <a:ext cx="1562412" cy="475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矩形 3">
            <a:hlinkClick r:id="rId1"/>
          </p:cNvPr>
          <p:cNvSpPr/>
          <p:nvPr/>
        </p:nvSpPr>
        <p:spPr>
          <a:xfrm>
            <a:off x="427114" y="3639664"/>
            <a:ext cx="4078140" cy="7096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sx="102000" sy="102000" algn="t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>
            <a:hlinkClick r:id="rId1"/>
          </p:cNvPr>
          <p:cNvSpPr txBox="1"/>
          <p:nvPr/>
        </p:nvSpPr>
        <p:spPr>
          <a:xfrm>
            <a:off x="1995274" y="3836384"/>
            <a:ext cx="2509980" cy="3466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160"/>
              </a:lnSpc>
            </a:pPr>
            <a:r>
              <a:rPr lang="zh-CN" alt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智能硬件大数据免费托管平台</a:t>
            </a:r>
            <a:endParaRPr lang="zh-CN" alt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048" name="Picture 24" descr="F:\大数据挖掘平台\物联网大数据平台\logo_bate_homeaaa.png">
            <a:hlinkClick r:id="rId1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4" y="3747764"/>
            <a:ext cx="1803529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4580132" y="3600928"/>
            <a:ext cx="4121103" cy="799827"/>
            <a:chOff x="4986061" y="3557798"/>
            <a:chExt cx="3486036" cy="799827"/>
          </a:xfrm>
        </p:grpSpPr>
        <p:sp>
          <p:nvSpPr>
            <p:cNvPr id="37" name="矩形 36">
              <a:hlinkClick r:id="rId23"/>
            </p:cNvPr>
            <p:cNvSpPr/>
            <p:nvPr/>
          </p:nvSpPr>
          <p:spPr>
            <a:xfrm>
              <a:off x="4986061" y="3594588"/>
              <a:ext cx="3486036" cy="709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sx="102000" sy="102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4">
              <a:hlinkClick r:id="rId23"/>
            </p:cNvPr>
            <p:cNvSpPr txBox="1"/>
            <p:nvPr/>
          </p:nvSpPr>
          <p:spPr>
            <a:xfrm>
              <a:off x="6635120" y="3780323"/>
              <a:ext cx="1800493" cy="346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160"/>
                </a:lnSpc>
              </a:pP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环境大数据开放平台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pic>
          <p:nvPicPr>
            <p:cNvPr id="1050" name="Picture 26" descr="F:\大数据挖掘平台\环境云\环境云logo.png">
              <a:hlinkClick r:id="rId23"/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3289" y="3557798"/>
              <a:ext cx="1693352" cy="7998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1" name="文本框 10"/>
          <p:cNvSpPr txBox="1"/>
          <p:nvPr/>
        </p:nvSpPr>
        <p:spPr>
          <a:xfrm>
            <a:off x="5590610" y="941914"/>
            <a:ext cx="2509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免费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大数据</a:t>
            </a:r>
            <a:r>
              <a:rPr lang="en-US" altLang="zh-CN" sz="2000" b="1" smtClean="0">
                <a:solidFill>
                  <a:srgbClr val="70AD47">
                    <a:lumMod val="75000"/>
                  </a:srgbClr>
                </a:solidFill>
              </a:rPr>
              <a:t>APP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2494835" y="333112"/>
            <a:ext cx="4134464" cy="400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zh-CN" altLang="en-US" sz="2000" spc="300" dirty="0" smtClean="0">
                <a:solidFill>
                  <a:prstClr val="white"/>
                </a:solidFill>
              </a:rPr>
              <a:t>运用大数据，精彩你生活</a:t>
            </a:r>
            <a:endParaRPr lang="zh-CN" altLang="en-US" sz="2000" spc="300" dirty="0">
              <a:solidFill>
                <a:prstClr val="white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427114" y="1447522"/>
            <a:ext cx="8292159" cy="1847698"/>
            <a:chOff x="427114" y="2254936"/>
            <a:chExt cx="7530395" cy="1677958"/>
          </a:xfrm>
        </p:grpSpPr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114" y="2254936"/>
              <a:ext cx="1347283" cy="1409482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4425" y="2260087"/>
              <a:ext cx="1337435" cy="1399180"/>
            </a:xfrm>
            <a:prstGeom prst="rect">
              <a:avLst/>
            </a:prstGeom>
          </p:spPr>
        </p:pic>
        <p:sp>
          <p:nvSpPr>
            <p:cNvPr id="65" name="文本框 11"/>
            <p:cNvSpPr txBox="1"/>
            <p:nvPr/>
          </p:nvSpPr>
          <p:spPr>
            <a:xfrm>
              <a:off x="644374" y="3653897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刘鹏</a:t>
              </a:r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看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未来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7" name="文本框 13"/>
            <p:cNvSpPr txBox="1"/>
            <p:nvPr/>
          </p:nvSpPr>
          <p:spPr>
            <a:xfrm>
              <a:off x="2626805" y="3654365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云创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大数据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8764" y="2260087"/>
              <a:ext cx="1424862" cy="1404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353" y="2254936"/>
              <a:ext cx="1441156" cy="1409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9" name="文本框 13"/>
            <p:cNvSpPr txBox="1"/>
            <p:nvPr/>
          </p:nvSpPr>
          <p:spPr>
            <a:xfrm>
              <a:off x="4654836" y="3654028"/>
              <a:ext cx="973411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我的</a:t>
              </a:r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PM2.5</a:t>
              </a:r>
              <a:endParaRPr lang="en-US" altLang="zh-CN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80" name="文本框 13"/>
            <p:cNvSpPr txBox="1"/>
            <p:nvPr/>
          </p:nvSpPr>
          <p:spPr>
            <a:xfrm>
              <a:off x="6911682" y="3654027"/>
              <a:ext cx="650479" cy="2785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同声译</a:t>
              </a:r>
              <a:endParaRPr lang="zh-CN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52" name="文本框 10"/>
          <p:cNvSpPr txBox="1"/>
          <p:nvPr/>
        </p:nvSpPr>
        <p:spPr>
          <a:xfrm>
            <a:off x="1279938" y="941914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微</a:t>
            </a:r>
            <a:r>
              <a:rPr lang="zh-CN" altLang="en-US" sz="2000" b="1" dirty="0">
                <a:solidFill>
                  <a:srgbClr val="70AD47">
                    <a:lumMod val="75000"/>
                  </a:srgbClr>
                </a:solidFill>
              </a:rPr>
              <a:t>信</a:t>
            </a:r>
            <a:r>
              <a:rPr lang="zh-CN" altLang="en-US" sz="2000" b="1">
                <a:solidFill>
                  <a:srgbClr val="70AD47">
                    <a:lumMod val="75000"/>
                  </a:srgbClr>
                </a:solidFill>
              </a:rPr>
              <a:t>公众</a:t>
            </a:r>
            <a:r>
              <a:rPr lang="zh-CN" altLang="en-US" sz="2000" b="1" smtClean="0">
                <a:solidFill>
                  <a:srgbClr val="70AD47">
                    <a:lumMod val="75000"/>
                  </a:srgbClr>
                </a:solidFill>
              </a:rPr>
              <a:t>号推荐</a:t>
            </a:r>
            <a:endParaRPr lang="zh-CN" altLang="en-US" sz="2000" b="1" dirty="0">
              <a:solidFill>
                <a:srgbClr val="70AD47">
                  <a:lumMod val="75000"/>
                </a:srgbClr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矩形 68"/>
          <p:cNvSpPr/>
          <p:nvPr/>
        </p:nvSpPr>
        <p:spPr>
          <a:xfrm>
            <a:off x="0" y="540000"/>
            <a:ext cx="9144000" cy="829945"/>
          </a:xfrm>
          <a:prstGeom prst="rect">
            <a:avLst/>
          </a:prstGeom>
        </p:spPr>
        <p:txBody>
          <a:bodyPr wrap="square">
            <a:spAutoFit/>
          </a:bodyPr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完善的课程体系：大数据方向、人工智能方向。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37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7784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面向理论与实践，分为本科院校、专科院校、高职院校。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77847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1" name="图片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9642" t="6147" r="5942" b="11282"/>
          <a:stretch>
            <a:fillRect/>
          </a:stretch>
        </p:blipFill>
        <p:spPr>
          <a:xfrm>
            <a:off x="72000" y="1800000"/>
            <a:ext cx="900000" cy="118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10621" t="5258" r="5763" b="9510"/>
          <a:stretch>
            <a:fillRect/>
          </a:stretch>
        </p:blipFill>
        <p:spPr>
          <a:xfrm>
            <a:off x="971550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图片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6503" t="5235" r="4877" b="6415"/>
          <a:stretch>
            <a:fillRect/>
          </a:stretch>
        </p:blipFill>
        <p:spPr>
          <a:xfrm>
            <a:off x="187134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图片 2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 l="14017" t="4427" r="6003" b="8168"/>
          <a:stretch>
            <a:fillRect/>
          </a:stretch>
        </p:blipFill>
        <p:spPr>
          <a:xfrm>
            <a:off x="2771140" y="1800225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2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16529" t="8093" r="15319" b="11376"/>
          <a:stretch>
            <a:fillRect/>
          </a:stretch>
        </p:blipFill>
        <p:spPr>
          <a:xfrm>
            <a:off x="3670935" y="1800225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图片 4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13172" t="4668" r="4380" b="8970"/>
          <a:stretch>
            <a:fillRect/>
          </a:stretch>
        </p:blipFill>
        <p:spPr>
          <a:xfrm>
            <a:off x="5470525" y="180022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" name="图片 44" descr="大数据数学基础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 l="14167" t="4922" r="7279" b="10386"/>
          <a:stretch>
            <a:fillRect/>
          </a:stretch>
        </p:blipFill>
        <p:spPr>
          <a:xfrm>
            <a:off x="7270115" y="1800225"/>
            <a:ext cx="899795" cy="1188085"/>
          </a:xfrm>
          <a:prstGeom prst="rect">
            <a:avLst/>
          </a:prstGeom>
        </p:spPr>
      </p:pic>
      <p:pic>
        <p:nvPicPr>
          <p:cNvPr id="20" name="图片 19" descr="虚拟化与容器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rcRect l="12282" t="12640" r="9452" b="19135"/>
          <a:stretch>
            <a:fillRect/>
          </a:stretch>
        </p:blipFill>
        <p:spPr>
          <a:xfrm>
            <a:off x="6370320" y="1800225"/>
            <a:ext cx="899795" cy="1186180"/>
          </a:xfrm>
          <a:prstGeom prst="rect">
            <a:avLst/>
          </a:prstGeom>
        </p:spPr>
      </p:pic>
      <p:pic>
        <p:nvPicPr>
          <p:cNvPr id="46" name="图片 45" descr="Python程序设计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/>
          <a:srcRect l="14939" t="4388" r="5980" b="9356"/>
          <a:stretch>
            <a:fillRect/>
          </a:stretch>
        </p:blipFill>
        <p:spPr>
          <a:xfrm>
            <a:off x="8169910" y="1799590"/>
            <a:ext cx="899795" cy="1186815"/>
          </a:xfrm>
          <a:prstGeom prst="rect">
            <a:avLst/>
          </a:prstGeom>
        </p:spPr>
      </p:pic>
      <p:pic>
        <p:nvPicPr>
          <p:cNvPr id="47" name="图片 46" descr="效果图2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rcRect l="21773" t="6671" r="18315" b="6294"/>
          <a:stretch>
            <a:fillRect/>
          </a:stretch>
        </p:blipFill>
        <p:spPr>
          <a:xfrm>
            <a:off x="4570730" y="1800225"/>
            <a:ext cx="899795" cy="1186815"/>
          </a:xfrm>
          <a:prstGeom prst="rect">
            <a:avLst/>
          </a:prstGeom>
        </p:spPr>
      </p:pic>
      <p:pic>
        <p:nvPicPr>
          <p:cNvPr id="22" name="图片 13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rcRect l="7454" t="4003" r="3474" b="7635"/>
          <a:stretch>
            <a:fillRect/>
          </a:stretch>
        </p:blipFill>
        <p:spPr>
          <a:xfrm>
            <a:off x="158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图片 14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24"/>
          <a:srcRect l="7215" t="3384" r="3083" b="8279"/>
          <a:stretch>
            <a:fillRect/>
          </a:stretch>
        </p:blipFill>
        <p:spPr>
          <a:xfrm>
            <a:off x="144000" y="3240000"/>
            <a:ext cx="899795" cy="11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图片 16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rcRect l="9548" t="3707" r="3374" b="8649"/>
          <a:stretch>
            <a:fillRect/>
          </a:stretch>
        </p:blipFill>
        <p:spPr>
          <a:xfrm>
            <a:off x="374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17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28"/>
          <a:srcRect l="6674" t="4129" r="3337" b="9074"/>
          <a:stretch>
            <a:fillRect/>
          </a:stretch>
        </p:blipFill>
        <p:spPr>
          <a:xfrm>
            <a:off x="5904000" y="3239770"/>
            <a:ext cx="899795" cy="118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图片 18"/>
          <p:cNvPicPr>
            <a:picLocks noChangeAspect="1"/>
          </p:cNvPicPr>
          <p:nvPr>
            <p:custDataLst>
              <p:tags r:id="rId29"/>
            </p:custDataLst>
          </p:nvPr>
        </p:nvPicPr>
        <p:blipFill>
          <a:blip r:embed="rId30"/>
          <a:srcRect l="6429" t="2819" r="3849" b="8458"/>
          <a:stretch>
            <a:fillRect/>
          </a:stretch>
        </p:blipFill>
        <p:spPr>
          <a:xfrm>
            <a:off x="302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图片 19"/>
          <p:cNvPicPr>
            <a:picLocks noChangeAspect="1"/>
          </p:cNvPicPr>
          <p:nvPr>
            <p:custDataLst>
              <p:tags r:id="rId31"/>
            </p:custDataLst>
          </p:nvPr>
        </p:nvPicPr>
        <p:blipFill>
          <a:blip r:embed="rId32"/>
          <a:srcRect l="9735" t="4125" r="5146" b="9017"/>
          <a:stretch>
            <a:fillRect/>
          </a:stretch>
        </p:blipFill>
        <p:spPr>
          <a:xfrm>
            <a:off x="230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图片 20"/>
          <p:cNvPicPr>
            <a:picLocks noChangeAspect="1"/>
          </p:cNvPicPr>
          <p:nvPr>
            <p:custDataLst>
              <p:tags r:id="rId33"/>
            </p:custDataLst>
          </p:nvPr>
        </p:nvPicPr>
        <p:blipFill>
          <a:blip r:embed="rId34"/>
          <a:srcRect l="12844" t="4263" r="7343" b="6221"/>
          <a:stretch>
            <a:fillRect/>
          </a:stretch>
        </p:blipFill>
        <p:spPr>
          <a:xfrm>
            <a:off x="4464000" y="3241040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图片 21"/>
          <p:cNvPicPr>
            <a:picLocks noChangeAspect="1"/>
          </p:cNvPicPr>
          <p:nvPr>
            <p:custDataLst>
              <p:tags r:id="rId35"/>
            </p:custDataLst>
          </p:nvPr>
        </p:nvPicPr>
        <p:blipFill>
          <a:blip r:embed="rId36"/>
          <a:srcRect l="10652" t="4972" r="5109" b="9628"/>
          <a:stretch>
            <a:fillRect/>
          </a:stretch>
        </p:blipFill>
        <p:spPr>
          <a:xfrm>
            <a:off x="8064000" y="3241675"/>
            <a:ext cx="899795" cy="1186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图片 47" descr="人工智能概论"/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38"/>
          <a:srcRect l="10007" t="4498" r="4123" b="9022"/>
          <a:stretch>
            <a:fillRect/>
          </a:stretch>
        </p:blipFill>
        <p:spPr>
          <a:xfrm>
            <a:off x="6624000" y="3241040"/>
            <a:ext cx="899795" cy="1187450"/>
          </a:xfrm>
          <a:prstGeom prst="rect">
            <a:avLst/>
          </a:prstGeom>
        </p:spPr>
      </p:pic>
      <p:pic>
        <p:nvPicPr>
          <p:cNvPr id="49" name="图片 48" descr="云计算实战"/>
          <p:cNvPicPr>
            <a:picLocks noChangeAspect="1"/>
          </p:cNvPicPr>
          <p:nvPr>
            <p:custDataLst>
              <p:tags r:id="rId39"/>
            </p:custDataLst>
          </p:nvPr>
        </p:nvPicPr>
        <p:blipFill>
          <a:blip r:embed="rId40"/>
          <a:srcRect l="10330" t="4824" r="3102" b="8935"/>
          <a:stretch>
            <a:fillRect/>
          </a:stretch>
        </p:blipFill>
        <p:spPr>
          <a:xfrm>
            <a:off x="864000" y="3240405"/>
            <a:ext cx="899795" cy="1187450"/>
          </a:xfrm>
          <a:prstGeom prst="rect">
            <a:avLst/>
          </a:prstGeom>
        </p:spPr>
      </p:pic>
      <p:pic>
        <p:nvPicPr>
          <p:cNvPr id="50" name="图片 49" descr="R语言】"/>
          <p:cNvPicPr>
            <a:picLocks noChangeAspect="1"/>
          </p:cNvPicPr>
          <p:nvPr>
            <p:custDataLst>
              <p:tags r:id="rId41"/>
            </p:custDataLst>
          </p:nvPr>
        </p:nvPicPr>
        <p:blipFill>
          <a:blip r:embed="rId42"/>
          <a:srcRect l="10586" t="4801" r="5840" b="10601"/>
          <a:stretch>
            <a:fillRect/>
          </a:stretch>
        </p:blipFill>
        <p:spPr>
          <a:xfrm>
            <a:off x="5184000" y="3241040"/>
            <a:ext cx="899795" cy="1186815"/>
          </a:xfrm>
          <a:prstGeom prst="rect">
            <a:avLst/>
          </a:prstGeom>
        </p:spPr>
      </p:pic>
      <p:pic>
        <p:nvPicPr>
          <p:cNvPr id="55" name="图片 54" descr="人工智能应用开发"/>
          <p:cNvPicPr>
            <a:picLocks noChangeAspect="1"/>
          </p:cNvPicPr>
          <p:nvPr/>
        </p:nvPicPr>
        <p:blipFill>
          <a:blip r:embed="rId43"/>
          <a:srcRect l="9613" t="5200" r="5065" b="10376"/>
          <a:stretch>
            <a:fillRect/>
          </a:stretch>
        </p:blipFill>
        <p:spPr>
          <a:xfrm>
            <a:off x="7344000" y="3239770"/>
            <a:ext cx="899795" cy="1188085"/>
          </a:xfrm>
          <a:prstGeom prst="rect">
            <a:avLst/>
          </a:prstGeom>
        </p:spPr>
      </p:pic>
      <p:pic>
        <p:nvPicPr>
          <p:cNvPr id="56" name="图片 55" descr="人工智能导论"/>
          <p:cNvPicPr>
            <a:picLocks noChangeAspect="1"/>
          </p:cNvPicPr>
          <p:nvPr/>
        </p:nvPicPr>
        <p:blipFill>
          <a:blip r:embed="rId44"/>
          <a:srcRect l="12569" t="4947" r="4344" b="10617"/>
          <a:stretch>
            <a:fillRect/>
          </a:stretch>
        </p:blipFill>
        <p:spPr>
          <a:xfrm>
            <a:off x="144000" y="4680000"/>
            <a:ext cx="899795" cy="1186815"/>
          </a:xfrm>
          <a:prstGeom prst="rect">
            <a:avLst/>
          </a:prstGeom>
        </p:spPr>
      </p:pic>
      <p:pic>
        <p:nvPicPr>
          <p:cNvPr id="68" name="图片 67" descr="智能系统"/>
          <p:cNvPicPr>
            <a:picLocks noChangeAspect="1"/>
          </p:cNvPicPr>
          <p:nvPr/>
        </p:nvPicPr>
        <p:blipFill>
          <a:blip r:embed="rId45"/>
          <a:srcRect l="14175" t="4474" r="4036" b="9635"/>
          <a:stretch>
            <a:fillRect/>
          </a:stretch>
        </p:blipFill>
        <p:spPr>
          <a:xfrm>
            <a:off x="6948000" y="4678045"/>
            <a:ext cx="899795" cy="1187450"/>
          </a:xfrm>
          <a:prstGeom prst="rect">
            <a:avLst/>
          </a:prstGeom>
        </p:spPr>
      </p:pic>
      <p:pic>
        <p:nvPicPr>
          <p:cNvPr id="57" name="图片 56" descr="机器学习和深度学习"/>
          <p:cNvPicPr>
            <a:picLocks noChangeAspect="1"/>
          </p:cNvPicPr>
          <p:nvPr/>
        </p:nvPicPr>
        <p:blipFill>
          <a:blip r:embed="rId46"/>
          <a:srcRect l="14839" t="5829" r="7596" b="10367"/>
          <a:stretch>
            <a:fillRect/>
          </a:stretch>
        </p:blipFill>
        <p:spPr>
          <a:xfrm>
            <a:off x="3060000" y="4680585"/>
            <a:ext cx="899795" cy="1186815"/>
          </a:xfrm>
          <a:prstGeom prst="rect">
            <a:avLst/>
          </a:prstGeom>
        </p:spPr>
      </p:pic>
      <p:pic>
        <p:nvPicPr>
          <p:cNvPr id="58" name="图片 57" descr="自然语言处理"/>
          <p:cNvPicPr>
            <a:picLocks noChangeAspect="1"/>
          </p:cNvPicPr>
          <p:nvPr/>
        </p:nvPicPr>
        <p:blipFill>
          <a:blip r:embed="rId47"/>
          <a:srcRect l="14875" t="5318" r="6908" b="10393"/>
          <a:stretch>
            <a:fillRect/>
          </a:stretch>
        </p:blipFill>
        <p:spPr>
          <a:xfrm>
            <a:off x="4032000" y="4679950"/>
            <a:ext cx="899795" cy="1186180"/>
          </a:xfrm>
          <a:prstGeom prst="rect">
            <a:avLst/>
          </a:prstGeom>
        </p:spPr>
      </p:pic>
      <p:pic>
        <p:nvPicPr>
          <p:cNvPr id="61" name="图片 60" descr="知识表示与处理"/>
          <p:cNvPicPr>
            <a:picLocks noChangeAspect="1"/>
          </p:cNvPicPr>
          <p:nvPr/>
        </p:nvPicPr>
        <p:blipFill>
          <a:blip r:embed="rId48"/>
          <a:srcRect l="15951" t="5695" r="8134" b="10646"/>
          <a:stretch>
            <a:fillRect/>
          </a:stretch>
        </p:blipFill>
        <p:spPr>
          <a:xfrm>
            <a:off x="5004000" y="4680585"/>
            <a:ext cx="899795" cy="1186815"/>
          </a:xfrm>
          <a:prstGeom prst="rect">
            <a:avLst/>
          </a:prstGeom>
        </p:spPr>
      </p:pic>
      <p:pic>
        <p:nvPicPr>
          <p:cNvPr id="62" name="图片 61" descr="人工智能未来工程"/>
          <p:cNvPicPr>
            <a:picLocks noChangeAspect="1"/>
          </p:cNvPicPr>
          <p:nvPr/>
        </p:nvPicPr>
        <p:blipFill>
          <a:blip r:embed="rId49"/>
          <a:srcRect l="15130" t="5535" r="6443" b="10822"/>
          <a:stretch>
            <a:fillRect/>
          </a:stretch>
        </p:blipFill>
        <p:spPr>
          <a:xfrm>
            <a:off x="7920000" y="4679315"/>
            <a:ext cx="899795" cy="1186815"/>
          </a:xfrm>
          <a:prstGeom prst="rect">
            <a:avLst/>
          </a:prstGeom>
        </p:spPr>
      </p:pic>
      <p:pic>
        <p:nvPicPr>
          <p:cNvPr id="44" name="图片 43" descr="TensorFlow程序设计"/>
          <p:cNvPicPr>
            <a:picLocks noChangeAspect="1"/>
          </p:cNvPicPr>
          <p:nvPr>
            <p:custDataLst>
              <p:tags r:id="rId50"/>
            </p:custDataLst>
          </p:nvPr>
        </p:nvPicPr>
        <p:blipFill>
          <a:blip r:embed="rId51"/>
          <a:srcRect l="12894" t="5672" r="6635" b="10000"/>
          <a:stretch>
            <a:fillRect/>
          </a:stretch>
        </p:blipFill>
        <p:spPr>
          <a:xfrm>
            <a:off x="2088000" y="4679315"/>
            <a:ext cx="899795" cy="1186815"/>
          </a:xfrm>
          <a:prstGeom prst="rect">
            <a:avLst/>
          </a:prstGeom>
        </p:spPr>
      </p:pic>
      <p:pic>
        <p:nvPicPr>
          <p:cNvPr id="63" name="图片 62" descr="模式识别"/>
          <p:cNvPicPr>
            <a:picLocks noChangeAspect="1"/>
          </p:cNvPicPr>
          <p:nvPr/>
        </p:nvPicPr>
        <p:blipFill>
          <a:blip r:embed="rId52"/>
          <a:srcRect l="15065" t="5653" r="5714" b="9840"/>
          <a:stretch>
            <a:fillRect/>
          </a:stretch>
        </p:blipFill>
        <p:spPr>
          <a:xfrm>
            <a:off x="5976000" y="4678045"/>
            <a:ext cx="899795" cy="1187450"/>
          </a:xfrm>
          <a:prstGeom prst="rect">
            <a:avLst/>
          </a:prstGeom>
        </p:spPr>
      </p:pic>
      <p:pic>
        <p:nvPicPr>
          <p:cNvPr id="54" name="图片 53" descr="人工智能数据基础2"/>
          <p:cNvPicPr>
            <a:picLocks noChangeAspect="1"/>
          </p:cNvPicPr>
          <p:nvPr>
            <p:custDataLst>
              <p:tags r:id="rId53"/>
            </p:custDataLst>
          </p:nvPr>
        </p:nvPicPr>
        <p:blipFill>
          <a:blip r:embed="rId54"/>
          <a:srcRect l="14516" t="5334" r="6123" b="9573"/>
          <a:stretch>
            <a:fillRect/>
          </a:stretch>
        </p:blipFill>
        <p:spPr>
          <a:xfrm>
            <a:off x="1116000" y="4679315"/>
            <a:ext cx="899795" cy="11861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1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850956" y="1169836"/>
              <a:ext cx="1442090" cy="5219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accent4"/>
                  </a:solidFill>
                </a:rPr>
                <a:t>第八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章　升级管理</a:t>
              </a:r>
              <a:endParaRPr lang="zh-CN" altLang="en-US" sz="28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65330" y="2160016"/>
            <a:ext cx="5693399" cy="414020"/>
            <a:chOff x="1807265" y="2462595"/>
            <a:chExt cx="5693399" cy="414020"/>
          </a:xfrm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3D89B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332676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8.1</a:t>
              </a:r>
              <a:r>
                <a:rPr lang="zh-CN" altLang="en-US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Hadoop</a:t>
              </a:r>
              <a:r>
                <a:rPr lang="zh-CN" altLang="en-US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升级管理</a:t>
              </a:r>
              <a:endParaRPr lang="zh-CN" altLang="en-US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5" y="2880021"/>
            <a:ext cx="5693399" cy="424800"/>
            <a:chOff x="1807265" y="2935089"/>
            <a:chExt cx="5693399" cy="424800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97878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8.2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Spark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升级管理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3213" y="3594946"/>
            <a:ext cx="5693399" cy="424800"/>
            <a:chOff x="1807265" y="3400693"/>
            <a:chExt cx="5693399" cy="424800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350329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8.3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Hive SQL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升级管理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753213" y="4320032"/>
            <a:ext cx="5693399" cy="424801"/>
            <a:chOff x="1807265" y="3866296"/>
            <a:chExt cx="5693399" cy="424801"/>
          </a:xfrm>
        </p:grpSpPr>
        <p:sp>
          <p:nvSpPr>
            <p:cNvPr id="53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54" name="矩形 53"/>
            <p:cNvSpPr/>
            <p:nvPr/>
          </p:nvSpPr>
          <p:spPr>
            <a:xfrm>
              <a:off x="1881814" y="3877077"/>
              <a:ext cx="377380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8.4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ZooKeeper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升级管理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1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1754572" y="5040037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习题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2070" y="-8890"/>
            <a:ext cx="9040495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1997136"/>
            <a:ext cx="7084431" cy="1791128"/>
            <a:chOff x="-1" y="2037922"/>
            <a:chExt cx="12192763" cy="1791128"/>
          </a:xfrm>
        </p:grpSpPr>
        <p:sp>
          <p:nvSpPr>
            <p:cNvPr id="3" name="矩形 2"/>
            <p:cNvSpPr/>
            <p:nvPr/>
          </p:nvSpPr>
          <p:spPr>
            <a:xfrm>
              <a:off x="762" y="2038350"/>
              <a:ext cx="12192000" cy="17907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762" y="2037922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-1" y="3752264"/>
              <a:ext cx="12192000" cy="72000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91"/>
          <a:stretch>
            <a:fillRect/>
          </a:stretch>
        </p:blipFill>
        <p:spPr>
          <a:xfrm flipH="1">
            <a:off x="6143625" y="0"/>
            <a:ext cx="3000375" cy="6858000"/>
          </a:xfrm>
          <a:prstGeom prst="rect">
            <a:avLst/>
          </a:prstGeom>
        </p:spPr>
      </p:pic>
      <p:sp>
        <p:nvSpPr>
          <p:cNvPr id="7" name="文本框 5"/>
          <p:cNvSpPr txBox="1"/>
          <p:nvPr/>
        </p:nvSpPr>
        <p:spPr>
          <a:xfrm>
            <a:off x="1371600" y="2328817"/>
            <a:ext cx="41857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7200" spc="600" dirty="0" smtClean="0">
                <a:solidFill>
                  <a:schemeClr val="bg1"/>
                </a:solidFill>
              </a:rPr>
              <a:t>感谢聆听</a:t>
            </a:r>
            <a:endParaRPr lang="zh-CN" altLang="en-US" sz="7200" spc="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21310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8.1 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Hadoop升级管理</a:t>
            </a:r>
            <a:endParaRPr lang="zh-CN" altLang="en-US" sz="2100" b="1" spc="225" dirty="0" smtClean="0">
              <a:solidFill>
                <a:prstClr val="white"/>
              </a:solidFill>
              <a:sym typeface="+mn-ea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7" y="218903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89" rIns="68580" bIns="34289" numCol="1" anchor="t" anchorCtr="0" compatLnSpc="1"/>
          <a:lstStyle/>
          <a:p>
            <a:endParaRPr lang="id-ID" sz="1355">
              <a:solidFill>
                <a:prstClr val="black"/>
              </a:solidFill>
            </a:endParaRPr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44272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355" dirty="0" smtClean="0">
                <a:solidFill>
                  <a:prstClr val="white"/>
                </a:solidFill>
                <a:sym typeface="+mn-ea"/>
              </a:rPr>
              <a:t>第八章 升级管理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11" name="矩形 11"/>
          <p:cNvSpPr/>
          <p:nvPr/>
        </p:nvSpPr>
        <p:spPr>
          <a:xfrm>
            <a:off x="540004" y="1440011"/>
            <a:ext cx="2022475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Hadoop</a:t>
            </a:r>
            <a:r>
              <a:rPr lang="zh-CN" altLang="en-US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升级风险</a:t>
            </a:r>
            <a:endParaRPr lang="zh-CN" altLang="en-US" b="1" dirty="0"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 rot="5400000">
            <a:off x="3671827" y="-631860"/>
            <a:ext cx="1800013" cy="7920058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612140" y="2987675"/>
            <a:ext cx="7919085" cy="6813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Hadoop升级最主要是HDFS的升级，HDFS的升级是否成功，才是升级的关键，如果升级出现数据丢失，则其他升级就变的毫无意义。</a:t>
            </a:r>
            <a:endParaRPr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21310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8.1 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Hadoop升级管理</a:t>
            </a:r>
            <a:endParaRPr lang="zh-CN" altLang="en-US" sz="2100" b="1" spc="225" dirty="0" smtClean="0">
              <a:solidFill>
                <a:prstClr val="white"/>
              </a:solidFill>
              <a:sym typeface="+mn-ea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7" y="218903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89" rIns="68580" bIns="34289" numCol="1" anchor="t" anchorCtr="0" compatLnSpc="1"/>
          <a:lstStyle/>
          <a:p>
            <a:endParaRPr lang="id-ID" sz="1355">
              <a:solidFill>
                <a:prstClr val="black"/>
              </a:solidFill>
            </a:endParaRPr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44272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355" dirty="0" smtClean="0">
                <a:solidFill>
                  <a:prstClr val="white"/>
                </a:solidFill>
                <a:sym typeface="+mn-ea"/>
              </a:rPr>
              <a:t>第八章 升级管理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11" name="矩形 11"/>
          <p:cNvSpPr/>
          <p:nvPr/>
        </p:nvSpPr>
        <p:spPr>
          <a:xfrm>
            <a:off x="540004" y="1440011"/>
            <a:ext cx="287147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HDFS</a:t>
            </a:r>
            <a:r>
              <a:rPr lang="zh-CN" altLang="en-US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的数据和元数据升级</a:t>
            </a:r>
            <a:endParaRPr lang="zh-CN" altLang="en-US" b="1" dirty="0"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 rot="5400000">
            <a:off x="3491826" y="-451859"/>
            <a:ext cx="2160016" cy="7920058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612775" y="2725420"/>
            <a:ext cx="7919085" cy="15659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u"/>
            </a:pPr>
            <a:r>
              <a: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HDFS是一种分布式文件系统层，可对集群节点间的存储和复制进行协调。HDFS确保了无法避免的节点故障发生后数据依然可用，可将其用作数据来源，可用于存储中间态的处理结果，并可存储计算的最终结果。</a:t>
            </a:r>
            <a:endParaRPr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u"/>
            </a:pPr>
            <a:r>
              <a: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升级</a:t>
            </a:r>
            <a:r>
              <a: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HDFS</a:t>
            </a:r>
            <a:r>
              <a: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花费的时间不长，就是和启动集群的时间要多2-3倍的时间，升级丢失数据的风险几乎没有。</a:t>
            </a:r>
            <a:endParaRPr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321310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8.1 </a:t>
            </a:r>
            <a:r>
              <a:rPr lang="zh-CN" altLang="en-US" sz="2100" b="1" spc="225" dirty="0" smtClean="0">
                <a:solidFill>
                  <a:prstClr val="white"/>
                </a:solidFill>
                <a:sym typeface="+mn-ea"/>
              </a:rPr>
              <a:t>Hadoop升级管理</a:t>
            </a:r>
            <a:endParaRPr lang="zh-CN" altLang="en-US" sz="2100" b="1" spc="225" dirty="0" smtClean="0">
              <a:solidFill>
                <a:prstClr val="white"/>
              </a:solidFill>
              <a:sym typeface="+mn-ea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7" y="218903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89" rIns="68580" bIns="34289" numCol="1" anchor="t" anchorCtr="0" compatLnSpc="1"/>
          <a:lstStyle/>
          <a:p>
            <a:endParaRPr lang="id-ID" sz="1355">
              <a:solidFill>
                <a:prstClr val="black"/>
              </a:solidFill>
            </a:endParaRPr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44272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355" dirty="0" smtClean="0">
                <a:solidFill>
                  <a:prstClr val="white"/>
                </a:solidFill>
                <a:sym typeface="+mn-ea"/>
              </a:rPr>
              <a:t>第八章 升级管理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11" name="矩形 11"/>
          <p:cNvSpPr/>
          <p:nvPr/>
        </p:nvSpPr>
        <p:spPr>
          <a:xfrm>
            <a:off x="540004" y="1440011"/>
            <a:ext cx="175133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YARN</a:t>
            </a:r>
            <a:r>
              <a:rPr lang="zh-CN" altLang="en-US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升级配置</a:t>
            </a:r>
            <a:endParaRPr lang="zh-CN" altLang="en-US" b="1" dirty="0"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 rot="5400000">
            <a:off x="3131823" y="-91856"/>
            <a:ext cx="2880021" cy="7920058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612775" y="2790190"/>
            <a:ext cx="7919085" cy="21558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u"/>
            </a:pPr>
            <a:r>
              <a: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YARN是Yet Another Resource Negotiator（另一个资源管理器）的缩写，可充当Hadoop堆栈的集群协调组件。该组件负责协调并管理底层资源和调度作业的运行。通过充当集群资源的接口，YARN使得用户能在Hadoop集群中使用比以往的迭代方式运行更多类型的工作负载。</a:t>
            </a:r>
            <a:endParaRPr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u"/>
            </a:pPr>
            <a:r>
              <a: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由于任务计算都是使用</a:t>
            </a:r>
            <a:r>
              <a:rPr 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</a:t>
            </a:r>
            <a:r>
              <a: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ive，所以</a:t>
            </a:r>
            <a:r>
              <a: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YARN</a:t>
            </a:r>
            <a:r>
              <a: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的升级很简单，只是启动yarn就行了。唯一要注意的是，从</a:t>
            </a:r>
            <a:r>
              <a:rPr 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</a:t>
            </a:r>
            <a:r>
              <a: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</a:t>
            </a:r>
            <a:r>
              <a:rPr 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</a:t>
            </a:r>
            <a:r>
              <a: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educe升级到</a:t>
            </a:r>
            <a:r>
              <a: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YARN</a:t>
            </a:r>
            <a:r>
              <a: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，资源分配方式变化了，所以要根据自己的生产环境修改相关的资源配置</a:t>
            </a:r>
            <a:r>
              <a:rPr 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1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850956" y="1169836"/>
              <a:ext cx="1442090" cy="5219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accent4"/>
                  </a:solidFill>
                </a:rPr>
                <a:t>第八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章　升级管理</a:t>
              </a:r>
              <a:endParaRPr lang="zh-CN" altLang="en-US" sz="28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65330" y="2160016"/>
            <a:ext cx="5693399" cy="414020"/>
            <a:chOff x="1807265" y="2462595"/>
            <a:chExt cx="5693399" cy="414020"/>
          </a:xfrm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332676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8.1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Hadoop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升级管理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5" y="2880021"/>
            <a:ext cx="5693399" cy="424800"/>
            <a:chOff x="1807265" y="2935089"/>
            <a:chExt cx="5693399" cy="424800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3D89B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97878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8.2</a:t>
              </a:r>
              <a:r>
                <a:rPr lang="zh-CN" altLang="en-US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Spark</a:t>
              </a:r>
              <a:r>
                <a:rPr lang="zh-CN" altLang="en-US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升级管理</a:t>
              </a:r>
              <a:endParaRPr lang="zh-CN" altLang="en-US" sz="2100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3213" y="3594946"/>
            <a:ext cx="5693399" cy="424800"/>
            <a:chOff x="1807265" y="3400693"/>
            <a:chExt cx="5693399" cy="424800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350329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8.3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Hive SQL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升级管理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753213" y="4320032"/>
            <a:ext cx="5693399" cy="424801"/>
            <a:chOff x="1807265" y="3866296"/>
            <a:chExt cx="5693399" cy="424801"/>
          </a:xfrm>
        </p:grpSpPr>
        <p:sp>
          <p:nvSpPr>
            <p:cNvPr id="53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54" name="矩形 53"/>
            <p:cNvSpPr/>
            <p:nvPr/>
          </p:nvSpPr>
          <p:spPr>
            <a:xfrm>
              <a:off x="1881814" y="3877077"/>
              <a:ext cx="377380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8.4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ZooKeeper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升级管理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1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1754572" y="5040037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习题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2070" y="-8890"/>
            <a:ext cx="9040495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86702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8.2 </a:t>
            </a:r>
            <a:r>
              <a:rPr lang="en-US" altLang="zh-CN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Spark</a:t>
            </a:r>
            <a:r>
              <a:rPr lang="zh-CN" altLang="en-US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升级管理</a:t>
            </a:r>
            <a:endParaRPr lang="zh-CN" altLang="en-US" sz="2100" b="1" spc="225" dirty="0" smtClean="0">
              <a:solidFill>
                <a:prstClr val="white"/>
              </a:solidFill>
              <a:sym typeface="+mn-ea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7" y="218903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89" rIns="68580" bIns="34289" numCol="1" anchor="t" anchorCtr="0" compatLnSpc="1"/>
          <a:lstStyle/>
          <a:p>
            <a:endParaRPr lang="id-ID" sz="1355">
              <a:solidFill>
                <a:prstClr val="black"/>
              </a:solidFill>
            </a:endParaRPr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44272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355" dirty="0" smtClean="0">
                <a:solidFill>
                  <a:prstClr val="white"/>
                </a:solidFill>
                <a:sym typeface="+mn-ea"/>
              </a:rPr>
              <a:t>第八章 升级管理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11" name="矩形 11"/>
          <p:cNvSpPr/>
          <p:nvPr/>
        </p:nvSpPr>
        <p:spPr>
          <a:xfrm>
            <a:off x="540004" y="1440011"/>
            <a:ext cx="129286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l"/>
            <a:r>
              <a:rPr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Spark</a:t>
            </a:r>
            <a:r>
              <a:rPr lang="zh-CN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特性</a:t>
            </a:r>
            <a:endParaRPr lang="zh-CN" b="1" dirty="0"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 rot="5400000">
            <a:off x="3491826" y="-451859"/>
            <a:ext cx="2160016" cy="7920058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612775" y="2725420"/>
            <a:ext cx="7919085" cy="15659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u"/>
            </a:pPr>
            <a:r>
              <a: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支持比Map和Reduce更多的函数。</a:t>
            </a:r>
            <a:endParaRPr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u"/>
            </a:pPr>
            <a:r>
              <a: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优化任意操作算子图（operator graphs）。</a:t>
            </a:r>
            <a:endParaRPr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u"/>
            </a:pPr>
            <a:r>
              <a: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可以帮助优化整体数据处理流程的大数据查询的延迟计算。</a:t>
            </a:r>
            <a:endParaRPr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u"/>
            </a:pPr>
            <a:r>
              <a: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提供简明、一致的Scala，Java和Python API。</a:t>
            </a:r>
            <a:endParaRPr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u"/>
            </a:pPr>
            <a:r>
              <a:rPr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提供交互式Scala和Python Shell。目前暂不支持Java。</a:t>
            </a:r>
            <a:endParaRPr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1" y="-2439"/>
            <a:ext cx="9145787" cy="718411"/>
            <a:chOff x="-1" y="190175"/>
            <a:chExt cx="9145786" cy="525795"/>
          </a:xfrm>
        </p:grpSpPr>
        <p:sp>
          <p:nvSpPr>
            <p:cNvPr id="5" name="任意多边形 4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5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3D89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>
                <a:solidFill>
                  <a:prstClr val="white"/>
                </a:solidFill>
              </a:endParaRPr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452232" y="173917"/>
            <a:ext cx="286702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100" b="1" spc="225" dirty="0" smtClean="0">
                <a:solidFill>
                  <a:prstClr val="white"/>
                </a:solidFill>
                <a:sym typeface="+mn-ea"/>
              </a:rPr>
              <a:t>8.2 </a:t>
            </a:r>
            <a:r>
              <a:rPr lang="en-US" altLang="zh-CN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Spark</a:t>
            </a:r>
            <a:r>
              <a:rPr lang="zh-CN" altLang="en-US" sz="2100" b="1" spc="225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升级管理</a:t>
            </a:r>
            <a:endParaRPr lang="zh-CN" altLang="en-US" sz="2100" b="1" spc="225" dirty="0" smtClean="0">
              <a:solidFill>
                <a:prstClr val="white"/>
              </a:solidFill>
              <a:sym typeface="+mn-ea"/>
            </a:endParaRPr>
          </a:p>
        </p:txBody>
      </p:sp>
      <p:sp>
        <p:nvSpPr>
          <p:cNvPr id="9" name="Freeform 172"/>
          <p:cNvSpPr>
            <a:spLocks noEditPoints="1"/>
          </p:cNvSpPr>
          <p:nvPr/>
        </p:nvSpPr>
        <p:spPr bwMode="auto">
          <a:xfrm>
            <a:off x="114107" y="218903"/>
            <a:ext cx="328601" cy="325528"/>
          </a:xfrm>
          <a:custGeom>
            <a:avLst/>
            <a:gdLst>
              <a:gd name="T0" fmla="*/ 22 w 45"/>
              <a:gd name="T1" fmla="*/ 0 h 45"/>
              <a:gd name="T2" fmla="*/ 0 w 45"/>
              <a:gd name="T3" fmla="*/ 22 h 45"/>
              <a:gd name="T4" fmla="*/ 22 w 45"/>
              <a:gd name="T5" fmla="*/ 45 h 45"/>
              <a:gd name="T6" fmla="*/ 45 w 45"/>
              <a:gd name="T7" fmla="*/ 22 h 45"/>
              <a:gd name="T8" fmla="*/ 22 w 45"/>
              <a:gd name="T9" fmla="*/ 0 h 45"/>
              <a:gd name="T10" fmla="*/ 42 w 45"/>
              <a:gd name="T11" fmla="*/ 22 h 45"/>
              <a:gd name="T12" fmla="*/ 38 w 45"/>
              <a:gd name="T13" fmla="*/ 34 h 45"/>
              <a:gd name="T14" fmla="*/ 37 w 45"/>
              <a:gd name="T15" fmla="*/ 31 h 45"/>
              <a:gd name="T16" fmla="*/ 38 w 45"/>
              <a:gd name="T17" fmla="*/ 24 h 45"/>
              <a:gd name="T18" fmla="*/ 35 w 45"/>
              <a:gd name="T19" fmla="*/ 19 h 45"/>
              <a:gd name="T20" fmla="*/ 30 w 45"/>
              <a:gd name="T21" fmla="*/ 16 h 45"/>
              <a:gd name="T22" fmla="*/ 33 w 45"/>
              <a:gd name="T23" fmla="*/ 8 h 45"/>
              <a:gd name="T24" fmla="*/ 28 w 45"/>
              <a:gd name="T25" fmla="*/ 6 h 45"/>
              <a:gd name="T26" fmla="*/ 29 w 45"/>
              <a:gd name="T27" fmla="*/ 4 h 45"/>
              <a:gd name="T28" fmla="*/ 42 w 45"/>
              <a:gd name="T29" fmla="*/ 22 h 45"/>
              <a:gd name="T30" fmla="*/ 20 w 45"/>
              <a:gd name="T31" fmla="*/ 3 h 45"/>
              <a:gd name="T32" fmla="*/ 17 w 45"/>
              <a:gd name="T33" fmla="*/ 5 h 45"/>
              <a:gd name="T34" fmla="*/ 14 w 45"/>
              <a:gd name="T35" fmla="*/ 8 h 45"/>
              <a:gd name="T36" fmla="*/ 11 w 45"/>
              <a:gd name="T37" fmla="*/ 12 h 45"/>
              <a:gd name="T38" fmla="*/ 13 w 45"/>
              <a:gd name="T39" fmla="*/ 14 h 45"/>
              <a:gd name="T40" fmla="*/ 16 w 45"/>
              <a:gd name="T41" fmla="*/ 15 h 45"/>
              <a:gd name="T42" fmla="*/ 23 w 45"/>
              <a:gd name="T43" fmla="*/ 22 h 45"/>
              <a:gd name="T44" fmla="*/ 18 w 45"/>
              <a:gd name="T45" fmla="*/ 28 h 45"/>
              <a:gd name="T46" fmla="*/ 17 w 45"/>
              <a:gd name="T47" fmla="*/ 31 h 45"/>
              <a:gd name="T48" fmla="*/ 17 w 45"/>
              <a:gd name="T49" fmla="*/ 37 h 45"/>
              <a:gd name="T50" fmla="*/ 13 w 45"/>
              <a:gd name="T51" fmla="*/ 32 h 45"/>
              <a:gd name="T52" fmla="*/ 12 w 45"/>
              <a:gd name="T53" fmla="*/ 27 h 45"/>
              <a:gd name="T54" fmla="*/ 8 w 45"/>
              <a:gd name="T55" fmla="*/ 22 h 45"/>
              <a:gd name="T56" fmla="*/ 10 w 45"/>
              <a:gd name="T57" fmla="*/ 17 h 45"/>
              <a:gd name="T58" fmla="*/ 5 w 45"/>
              <a:gd name="T59" fmla="*/ 16 h 45"/>
              <a:gd name="T60" fmla="*/ 20 w 45"/>
              <a:gd name="T61" fmla="*/ 3 h 45"/>
              <a:gd name="T62" fmla="*/ 16 w 45"/>
              <a:gd name="T63" fmla="*/ 41 h 45"/>
              <a:gd name="T64" fmla="*/ 19 w 45"/>
              <a:gd name="T65" fmla="*/ 39 h 45"/>
              <a:gd name="T66" fmla="*/ 22 w 45"/>
              <a:gd name="T67" fmla="*/ 38 h 45"/>
              <a:gd name="T68" fmla="*/ 28 w 45"/>
              <a:gd name="T69" fmla="*/ 37 h 45"/>
              <a:gd name="T70" fmla="*/ 33 w 45"/>
              <a:gd name="T71" fmla="*/ 38 h 45"/>
              <a:gd name="T72" fmla="*/ 22 w 45"/>
              <a:gd name="T73" fmla="*/ 42 h 45"/>
              <a:gd name="T74" fmla="*/ 16 w 45"/>
              <a:gd name="T75" fmla="*/ 41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5" h="45">
                <a:moveTo>
                  <a:pt x="22" y="0"/>
                </a:moveTo>
                <a:cubicBezTo>
                  <a:pt x="10" y="0"/>
                  <a:pt x="0" y="10"/>
                  <a:pt x="0" y="22"/>
                </a:cubicBezTo>
                <a:cubicBezTo>
                  <a:pt x="0" y="35"/>
                  <a:pt x="10" y="45"/>
                  <a:pt x="22" y="45"/>
                </a:cubicBezTo>
                <a:cubicBezTo>
                  <a:pt x="35" y="45"/>
                  <a:pt x="45" y="35"/>
                  <a:pt x="45" y="22"/>
                </a:cubicBezTo>
                <a:cubicBezTo>
                  <a:pt x="45" y="10"/>
                  <a:pt x="35" y="0"/>
                  <a:pt x="22" y="0"/>
                </a:cubicBezTo>
                <a:close/>
                <a:moveTo>
                  <a:pt x="42" y="22"/>
                </a:moveTo>
                <a:cubicBezTo>
                  <a:pt x="42" y="27"/>
                  <a:pt x="40" y="31"/>
                  <a:pt x="38" y="34"/>
                </a:cubicBezTo>
                <a:cubicBezTo>
                  <a:pt x="37" y="34"/>
                  <a:pt x="36" y="32"/>
                  <a:pt x="37" y="31"/>
                </a:cubicBezTo>
                <a:cubicBezTo>
                  <a:pt x="38" y="29"/>
                  <a:pt x="38" y="25"/>
                  <a:pt x="38" y="24"/>
                </a:cubicBezTo>
                <a:cubicBezTo>
                  <a:pt x="38" y="23"/>
                  <a:pt x="37" y="19"/>
                  <a:pt x="35" y="19"/>
                </a:cubicBezTo>
                <a:cubicBezTo>
                  <a:pt x="33" y="19"/>
                  <a:pt x="32" y="19"/>
                  <a:pt x="30" y="16"/>
                </a:cubicBezTo>
                <a:cubicBezTo>
                  <a:pt x="28" y="11"/>
                  <a:pt x="35" y="10"/>
                  <a:pt x="33" y="8"/>
                </a:cubicBezTo>
                <a:cubicBezTo>
                  <a:pt x="32" y="7"/>
                  <a:pt x="28" y="11"/>
                  <a:pt x="28" y="6"/>
                </a:cubicBezTo>
                <a:cubicBezTo>
                  <a:pt x="28" y="5"/>
                  <a:pt x="28" y="5"/>
                  <a:pt x="29" y="4"/>
                </a:cubicBezTo>
                <a:cubicBezTo>
                  <a:pt x="36" y="7"/>
                  <a:pt x="42" y="14"/>
                  <a:pt x="42" y="22"/>
                </a:cubicBezTo>
                <a:close/>
                <a:moveTo>
                  <a:pt x="20" y="3"/>
                </a:moveTo>
                <a:cubicBezTo>
                  <a:pt x="19" y="4"/>
                  <a:pt x="18" y="5"/>
                  <a:pt x="17" y="5"/>
                </a:cubicBezTo>
                <a:cubicBezTo>
                  <a:pt x="16" y="7"/>
                  <a:pt x="15" y="7"/>
                  <a:pt x="14" y="8"/>
                </a:cubicBezTo>
                <a:cubicBezTo>
                  <a:pt x="13" y="9"/>
                  <a:pt x="11" y="11"/>
                  <a:pt x="11" y="12"/>
                </a:cubicBezTo>
                <a:cubicBezTo>
                  <a:pt x="11" y="13"/>
                  <a:pt x="12" y="15"/>
                  <a:pt x="13" y="14"/>
                </a:cubicBezTo>
                <a:cubicBezTo>
                  <a:pt x="13" y="14"/>
                  <a:pt x="15" y="14"/>
                  <a:pt x="16" y="15"/>
                </a:cubicBezTo>
                <a:cubicBezTo>
                  <a:pt x="18" y="15"/>
                  <a:pt x="26" y="15"/>
                  <a:pt x="23" y="22"/>
                </a:cubicBezTo>
                <a:cubicBezTo>
                  <a:pt x="22" y="24"/>
                  <a:pt x="19" y="24"/>
                  <a:pt x="18" y="28"/>
                </a:cubicBezTo>
                <a:cubicBezTo>
                  <a:pt x="18" y="28"/>
                  <a:pt x="17" y="30"/>
                  <a:pt x="17" y="31"/>
                </a:cubicBezTo>
                <a:cubicBezTo>
                  <a:pt x="17" y="32"/>
                  <a:pt x="18" y="37"/>
                  <a:pt x="17" y="37"/>
                </a:cubicBezTo>
                <a:cubicBezTo>
                  <a:pt x="16" y="37"/>
                  <a:pt x="13" y="33"/>
                  <a:pt x="13" y="32"/>
                </a:cubicBezTo>
                <a:cubicBezTo>
                  <a:pt x="13" y="31"/>
                  <a:pt x="12" y="29"/>
                  <a:pt x="12" y="27"/>
                </a:cubicBezTo>
                <a:cubicBezTo>
                  <a:pt x="12" y="25"/>
                  <a:pt x="8" y="25"/>
                  <a:pt x="8" y="22"/>
                </a:cubicBezTo>
                <a:cubicBezTo>
                  <a:pt x="8" y="19"/>
                  <a:pt x="10" y="18"/>
                  <a:pt x="10" y="17"/>
                </a:cubicBezTo>
                <a:cubicBezTo>
                  <a:pt x="9" y="16"/>
                  <a:pt x="6" y="16"/>
                  <a:pt x="5" y="16"/>
                </a:cubicBezTo>
                <a:cubicBezTo>
                  <a:pt x="7" y="9"/>
                  <a:pt x="13" y="4"/>
                  <a:pt x="20" y="3"/>
                </a:cubicBezTo>
                <a:close/>
                <a:moveTo>
                  <a:pt x="16" y="41"/>
                </a:moveTo>
                <a:cubicBezTo>
                  <a:pt x="18" y="40"/>
                  <a:pt x="18" y="39"/>
                  <a:pt x="19" y="39"/>
                </a:cubicBezTo>
                <a:cubicBezTo>
                  <a:pt x="20" y="39"/>
                  <a:pt x="21" y="39"/>
                  <a:pt x="22" y="38"/>
                </a:cubicBezTo>
                <a:cubicBezTo>
                  <a:pt x="23" y="38"/>
                  <a:pt x="26" y="37"/>
                  <a:pt x="28" y="37"/>
                </a:cubicBezTo>
                <a:cubicBezTo>
                  <a:pt x="29" y="37"/>
                  <a:pt x="32" y="37"/>
                  <a:pt x="33" y="38"/>
                </a:cubicBezTo>
                <a:cubicBezTo>
                  <a:pt x="30" y="40"/>
                  <a:pt x="26" y="42"/>
                  <a:pt x="22" y="42"/>
                </a:cubicBezTo>
                <a:cubicBezTo>
                  <a:pt x="20" y="42"/>
                  <a:pt x="18" y="41"/>
                  <a:pt x="16" y="4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68580" tIns="34289" rIns="68580" bIns="34289" numCol="1" anchor="t" anchorCtr="0" compatLnSpc="1"/>
          <a:lstStyle/>
          <a:p>
            <a:endParaRPr lang="id-ID" sz="1355">
              <a:solidFill>
                <a:prstClr val="black"/>
              </a:solidFill>
            </a:endParaRPr>
          </a:p>
        </p:txBody>
      </p:sp>
      <p:sp>
        <p:nvSpPr>
          <p:cNvPr id="14" name="文本框 27"/>
          <p:cNvSpPr txBox="1"/>
          <p:nvPr/>
        </p:nvSpPr>
        <p:spPr>
          <a:xfrm>
            <a:off x="6630203" y="234392"/>
            <a:ext cx="1442720" cy="3003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1355" dirty="0" smtClean="0">
                <a:solidFill>
                  <a:prstClr val="white"/>
                </a:solidFill>
                <a:sym typeface="+mn-ea"/>
              </a:rPr>
              <a:t>第八章 升级管理</a:t>
            </a:r>
            <a:endParaRPr lang="zh-CN" altLang="en-US" sz="1355" dirty="0">
              <a:solidFill>
                <a:prstClr val="white"/>
              </a:solidFill>
            </a:endParaRPr>
          </a:p>
        </p:txBody>
      </p:sp>
      <p:sp>
        <p:nvSpPr>
          <p:cNvPr id="11" name="矩形 11"/>
          <p:cNvSpPr/>
          <p:nvPr/>
        </p:nvSpPr>
        <p:spPr>
          <a:xfrm>
            <a:off x="540004" y="1440011"/>
            <a:ext cx="175006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l"/>
            <a:r>
              <a:rPr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Spark</a:t>
            </a:r>
            <a:r>
              <a:rPr lang="zh-CN" b="1" dirty="0">
                <a:solidFill>
                  <a:srgbClr val="3D89B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生态系统</a:t>
            </a:r>
            <a:endParaRPr lang="zh-CN" b="1" dirty="0">
              <a:solidFill>
                <a:srgbClr val="3D89BC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1229642" y="2447917"/>
            <a:ext cx="3498761" cy="1287280"/>
            <a:chOff x="1824726" y="2447917"/>
            <a:chExt cx="2692400" cy="990600"/>
          </a:xfrm>
        </p:grpSpPr>
        <p:sp>
          <p:nvSpPr>
            <p:cNvPr id="12" name="圆角矩形 11"/>
            <p:cNvSpPr/>
            <p:nvPr>
              <p:custDataLst>
                <p:tags r:id="rId2"/>
              </p:custDataLst>
            </p:nvPr>
          </p:nvSpPr>
          <p:spPr>
            <a:xfrm>
              <a:off x="1824726" y="2447917"/>
              <a:ext cx="2692400" cy="990600"/>
            </a:xfrm>
            <a:prstGeom prst="roundRect">
              <a:avLst>
                <a:gd name="adj" fmla="val 4648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6" name="圆角矩形 15"/>
            <p:cNvSpPr/>
            <p:nvPr>
              <p:custDataLst>
                <p:tags r:id="rId3"/>
              </p:custDataLst>
            </p:nvPr>
          </p:nvSpPr>
          <p:spPr>
            <a:xfrm>
              <a:off x="1918058" y="2528526"/>
              <a:ext cx="2505736" cy="829382"/>
            </a:xfrm>
            <a:prstGeom prst="roundRect">
              <a:avLst>
                <a:gd name="adj" fmla="val 464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432000" bIns="0" rtlCol="0" anchor="ctr">
              <a:normAutofit/>
            </a:bodyPr>
            <a:p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Arial" panose="020B0604020202020204" pitchFamily="34" charset="0"/>
                </a:rPr>
                <a:t>Spark Streaming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15" name="任意多边形 14"/>
            <p:cNvSpPr/>
            <p:nvPr>
              <p:custDataLst>
                <p:tags r:id="rId4"/>
              </p:custDataLst>
            </p:nvPr>
          </p:nvSpPr>
          <p:spPr>
            <a:xfrm>
              <a:off x="3717985" y="2668849"/>
              <a:ext cx="785004" cy="715992"/>
            </a:xfrm>
            <a:custGeom>
              <a:avLst/>
              <a:gdLst>
                <a:gd name="connsiteX0" fmla="*/ 776377 w 785004"/>
                <a:gd name="connsiteY0" fmla="*/ 0 h 715992"/>
                <a:gd name="connsiteX1" fmla="*/ 439947 w 785004"/>
                <a:gd name="connsiteY1" fmla="*/ 0 h 715992"/>
                <a:gd name="connsiteX2" fmla="*/ 0 w 785004"/>
                <a:gd name="connsiteY2" fmla="*/ 715992 h 715992"/>
                <a:gd name="connsiteX3" fmla="*/ 785004 w 785004"/>
                <a:gd name="connsiteY3" fmla="*/ 715992 h 715992"/>
                <a:gd name="connsiteX4" fmla="*/ 776377 w 785004"/>
                <a:gd name="connsiteY4" fmla="*/ 0 h 715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004" h="715992">
                  <a:moveTo>
                    <a:pt x="776377" y="0"/>
                  </a:moveTo>
                  <a:lnTo>
                    <a:pt x="439947" y="0"/>
                  </a:lnTo>
                  <a:lnTo>
                    <a:pt x="0" y="715992"/>
                  </a:lnTo>
                  <a:lnTo>
                    <a:pt x="785004" y="715992"/>
                  </a:lnTo>
                  <a:lnTo>
                    <a:pt x="7763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0" rIns="0" bIns="72000" rtlCol="0" anchor="b" anchorCtr="0">
              <a:normAutofit/>
            </a:bodyPr>
            <a:p>
              <a:pPr algn="ctr"/>
              <a:r>
                <a:rPr lang="en-US" altLang="zh-CN" sz="2000" dirty="0">
                  <a:solidFill>
                    <a:schemeClr val="bg1"/>
                  </a:solidFill>
                  <a:sym typeface="Arial" panose="020B0604020202020204" pitchFamily="34" charset="0"/>
                </a:rPr>
                <a:t>01</a:t>
              </a:r>
              <a:endParaRPr lang="zh-CN" altLang="en-US" sz="2000" dirty="0">
                <a:solidFill>
                  <a:schemeClr val="bg1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5"/>
            </p:custDataLst>
          </p:nvPr>
        </p:nvGrpSpPr>
        <p:grpSpPr>
          <a:xfrm>
            <a:off x="4951433" y="2471920"/>
            <a:ext cx="3498761" cy="1287280"/>
            <a:chOff x="4675659" y="2471920"/>
            <a:chExt cx="2692400" cy="990600"/>
          </a:xfrm>
        </p:grpSpPr>
        <p:sp>
          <p:nvSpPr>
            <p:cNvPr id="19" name="圆角矩形 18"/>
            <p:cNvSpPr/>
            <p:nvPr>
              <p:custDataLst>
                <p:tags r:id="rId6"/>
              </p:custDataLst>
            </p:nvPr>
          </p:nvSpPr>
          <p:spPr>
            <a:xfrm flipH="1">
              <a:off x="4675659" y="2471920"/>
              <a:ext cx="2692400" cy="990600"/>
            </a:xfrm>
            <a:prstGeom prst="roundRect">
              <a:avLst>
                <a:gd name="adj" fmla="val 464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0" name="圆角矩形 19"/>
            <p:cNvSpPr/>
            <p:nvPr>
              <p:custDataLst>
                <p:tags r:id="rId7"/>
              </p:custDataLst>
            </p:nvPr>
          </p:nvSpPr>
          <p:spPr>
            <a:xfrm flipH="1">
              <a:off x="4768991" y="2552529"/>
              <a:ext cx="2505736" cy="829382"/>
            </a:xfrm>
            <a:prstGeom prst="roundRect">
              <a:avLst>
                <a:gd name="adj" fmla="val 464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0" rIns="72000" bIns="0" rtlCol="0" anchor="ctr">
              <a:normAutofit/>
            </a:bodyPr>
            <a:p>
              <a:pPr algn="r"/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Arial" panose="020B0604020202020204" pitchFamily="34" charset="0"/>
                </a:rPr>
                <a:t>Spark SQL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1" name="任意多边形 20"/>
            <p:cNvSpPr/>
            <p:nvPr>
              <p:custDataLst>
                <p:tags r:id="rId8"/>
              </p:custDataLst>
            </p:nvPr>
          </p:nvSpPr>
          <p:spPr>
            <a:xfrm flipH="1">
              <a:off x="4689796" y="2692852"/>
              <a:ext cx="785004" cy="715992"/>
            </a:xfrm>
            <a:custGeom>
              <a:avLst/>
              <a:gdLst>
                <a:gd name="connsiteX0" fmla="*/ 776377 w 785004"/>
                <a:gd name="connsiteY0" fmla="*/ 0 h 715992"/>
                <a:gd name="connsiteX1" fmla="*/ 439947 w 785004"/>
                <a:gd name="connsiteY1" fmla="*/ 0 h 715992"/>
                <a:gd name="connsiteX2" fmla="*/ 0 w 785004"/>
                <a:gd name="connsiteY2" fmla="*/ 715992 h 715992"/>
                <a:gd name="connsiteX3" fmla="*/ 785004 w 785004"/>
                <a:gd name="connsiteY3" fmla="*/ 715992 h 715992"/>
                <a:gd name="connsiteX4" fmla="*/ 776377 w 785004"/>
                <a:gd name="connsiteY4" fmla="*/ 0 h 715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004" h="715992">
                  <a:moveTo>
                    <a:pt x="776377" y="0"/>
                  </a:moveTo>
                  <a:lnTo>
                    <a:pt x="439947" y="0"/>
                  </a:lnTo>
                  <a:lnTo>
                    <a:pt x="0" y="715992"/>
                  </a:lnTo>
                  <a:lnTo>
                    <a:pt x="785004" y="715992"/>
                  </a:lnTo>
                  <a:lnTo>
                    <a:pt x="7763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72000" rtlCol="0" anchor="b" anchorCtr="0">
              <a:normAutofit/>
            </a:bodyPr>
            <a:p>
              <a:r>
                <a:rPr lang="en-US" altLang="zh-CN" sz="2000" dirty="0">
                  <a:solidFill>
                    <a:schemeClr val="bg1"/>
                  </a:solidFill>
                  <a:sym typeface="Arial" panose="020B0604020202020204" pitchFamily="34" charset="0"/>
                </a:rPr>
                <a:t>02</a:t>
              </a:r>
              <a:endParaRPr lang="zh-CN" altLang="en-US" sz="2000" dirty="0">
                <a:solidFill>
                  <a:schemeClr val="bg1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13" name="组合 12"/>
          <p:cNvGrpSpPr/>
          <p:nvPr>
            <p:custDataLst>
              <p:tags r:id="rId9"/>
            </p:custDataLst>
          </p:nvPr>
        </p:nvGrpSpPr>
        <p:grpSpPr>
          <a:xfrm>
            <a:off x="1229642" y="3971917"/>
            <a:ext cx="3498761" cy="1287280"/>
            <a:chOff x="1824726" y="3971917"/>
            <a:chExt cx="2692400" cy="990600"/>
          </a:xfrm>
        </p:grpSpPr>
        <p:sp>
          <p:nvSpPr>
            <p:cNvPr id="23" name="圆角矩形 22"/>
            <p:cNvSpPr/>
            <p:nvPr>
              <p:custDataLst>
                <p:tags r:id="rId10"/>
              </p:custDataLst>
            </p:nvPr>
          </p:nvSpPr>
          <p:spPr>
            <a:xfrm>
              <a:off x="1824726" y="3971917"/>
              <a:ext cx="2692400" cy="990600"/>
            </a:xfrm>
            <a:prstGeom prst="roundRect">
              <a:avLst>
                <a:gd name="adj" fmla="val 4648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4" name="圆角矩形 23"/>
            <p:cNvSpPr/>
            <p:nvPr>
              <p:custDataLst>
                <p:tags r:id="rId11"/>
              </p:custDataLst>
            </p:nvPr>
          </p:nvSpPr>
          <p:spPr>
            <a:xfrm>
              <a:off x="1918058" y="4052526"/>
              <a:ext cx="2505736" cy="829382"/>
            </a:xfrm>
            <a:prstGeom prst="roundRect">
              <a:avLst>
                <a:gd name="adj" fmla="val 464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432000" bIns="0" rtlCol="0" anchor="ctr">
              <a:normAutofit/>
            </a:bodyPr>
            <a:p>
              <a:r>
                <a:rPr lang="zh-CN" alt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Arial" panose="020B0604020202020204" pitchFamily="34" charset="0"/>
                </a:rPr>
                <a:t>Spark MLlib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5" name="任意多边形 24"/>
            <p:cNvSpPr/>
            <p:nvPr>
              <p:custDataLst>
                <p:tags r:id="rId12"/>
              </p:custDataLst>
            </p:nvPr>
          </p:nvSpPr>
          <p:spPr>
            <a:xfrm>
              <a:off x="3717985" y="4192849"/>
              <a:ext cx="785004" cy="715992"/>
            </a:xfrm>
            <a:custGeom>
              <a:avLst/>
              <a:gdLst>
                <a:gd name="connsiteX0" fmla="*/ 776377 w 785004"/>
                <a:gd name="connsiteY0" fmla="*/ 0 h 715992"/>
                <a:gd name="connsiteX1" fmla="*/ 439947 w 785004"/>
                <a:gd name="connsiteY1" fmla="*/ 0 h 715992"/>
                <a:gd name="connsiteX2" fmla="*/ 0 w 785004"/>
                <a:gd name="connsiteY2" fmla="*/ 715992 h 715992"/>
                <a:gd name="connsiteX3" fmla="*/ 785004 w 785004"/>
                <a:gd name="connsiteY3" fmla="*/ 715992 h 715992"/>
                <a:gd name="connsiteX4" fmla="*/ 776377 w 785004"/>
                <a:gd name="connsiteY4" fmla="*/ 0 h 715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004" h="715992">
                  <a:moveTo>
                    <a:pt x="776377" y="0"/>
                  </a:moveTo>
                  <a:lnTo>
                    <a:pt x="439947" y="0"/>
                  </a:lnTo>
                  <a:lnTo>
                    <a:pt x="0" y="715992"/>
                  </a:lnTo>
                  <a:lnTo>
                    <a:pt x="785004" y="715992"/>
                  </a:lnTo>
                  <a:lnTo>
                    <a:pt x="77637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16000" tIns="0" rIns="0" bIns="72000" rtlCol="0" anchor="b" anchorCtr="0">
              <a:normAutofit/>
            </a:bodyPr>
            <a:p>
              <a:pPr algn="ctr"/>
              <a:r>
                <a:rPr lang="en-US" altLang="zh-CN" sz="2000" dirty="0">
                  <a:solidFill>
                    <a:schemeClr val="bg1"/>
                  </a:solidFill>
                  <a:sym typeface="Arial" panose="020B0604020202020204" pitchFamily="34" charset="0"/>
                </a:rPr>
                <a:t>03</a:t>
              </a:r>
              <a:endParaRPr lang="zh-CN" altLang="en-US" sz="2000" dirty="0">
                <a:solidFill>
                  <a:schemeClr val="bg1"/>
                </a:solidFill>
                <a:sym typeface="Arial" panose="020B0604020202020204" pitchFamily="34" charset="0"/>
              </a:endParaRPr>
            </a:p>
          </p:txBody>
        </p:sp>
      </p:grpSp>
      <p:grpSp>
        <p:nvGrpSpPr>
          <p:cNvPr id="22" name="组合 21"/>
          <p:cNvGrpSpPr/>
          <p:nvPr>
            <p:custDataLst>
              <p:tags r:id="rId13"/>
            </p:custDataLst>
          </p:nvPr>
        </p:nvGrpSpPr>
        <p:grpSpPr>
          <a:xfrm>
            <a:off x="4951433" y="3995920"/>
            <a:ext cx="3498761" cy="1287280"/>
            <a:chOff x="4675659" y="3995920"/>
            <a:chExt cx="2692400" cy="990600"/>
          </a:xfrm>
        </p:grpSpPr>
        <p:sp>
          <p:nvSpPr>
            <p:cNvPr id="27" name="圆角矩形 26"/>
            <p:cNvSpPr/>
            <p:nvPr>
              <p:custDataLst>
                <p:tags r:id="rId14"/>
              </p:custDataLst>
            </p:nvPr>
          </p:nvSpPr>
          <p:spPr>
            <a:xfrm flipH="1">
              <a:off x="4675659" y="3995920"/>
              <a:ext cx="2692400" cy="990600"/>
            </a:xfrm>
            <a:prstGeom prst="roundRect">
              <a:avLst>
                <a:gd name="adj" fmla="val 4648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p>
              <a:pPr algn="ctr"/>
              <a:endParaRPr lang="zh-CN" altLang="en-US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8" name="圆角矩形 27"/>
            <p:cNvSpPr/>
            <p:nvPr>
              <p:custDataLst>
                <p:tags r:id="rId15"/>
              </p:custDataLst>
            </p:nvPr>
          </p:nvSpPr>
          <p:spPr>
            <a:xfrm flipH="1">
              <a:off x="4768991" y="4076529"/>
              <a:ext cx="2505736" cy="829382"/>
            </a:xfrm>
            <a:prstGeom prst="roundRect">
              <a:avLst>
                <a:gd name="adj" fmla="val 464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0" tIns="0" rIns="72000" bIns="0" rtlCol="0" anchor="ctr">
              <a:normAutofit/>
            </a:bodyPr>
            <a:p>
              <a:pPr algn="r"/>
              <a:r>
                <a:rPr dirty="0">
                  <a:solidFill>
                    <a:schemeClr val="tx1">
                      <a:lumMod val="75000"/>
                      <a:lumOff val="25000"/>
                    </a:schemeClr>
                  </a:solidFill>
                  <a:sym typeface="Arial" panose="020B0604020202020204" pitchFamily="34" charset="0"/>
                </a:rPr>
                <a:t>Spark GraphX</a:t>
              </a:r>
              <a:endParaRPr dirty="0">
                <a:solidFill>
                  <a:schemeClr val="tx1">
                    <a:lumMod val="75000"/>
                    <a:lumOff val="25000"/>
                  </a:schemeClr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29" name="任意多边形 28"/>
            <p:cNvSpPr/>
            <p:nvPr>
              <p:custDataLst>
                <p:tags r:id="rId16"/>
              </p:custDataLst>
            </p:nvPr>
          </p:nvSpPr>
          <p:spPr>
            <a:xfrm flipH="1">
              <a:off x="4689796" y="4216852"/>
              <a:ext cx="785004" cy="715992"/>
            </a:xfrm>
            <a:custGeom>
              <a:avLst/>
              <a:gdLst>
                <a:gd name="connsiteX0" fmla="*/ 776377 w 785004"/>
                <a:gd name="connsiteY0" fmla="*/ 0 h 715992"/>
                <a:gd name="connsiteX1" fmla="*/ 439947 w 785004"/>
                <a:gd name="connsiteY1" fmla="*/ 0 h 715992"/>
                <a:gd name="connsiteX2" fmla="*/ 0 w 785004"/>
                <a:gd name="connsiteY2" fmla="*/ 715992 h 715992"/>
                <a:gd name="connsiteX3" fmla="*/ 785004 w 785004"/>
                <a:gd name="connsiteY3" fmla="*/ 715992 h 715992"/>
                <a:gd name="connsiteX4" fmla="*/ 776377 w 785004"/>
                <a:gd name="connsiteY4" fmla="*/ 0 h 715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5004" h="715992">
                  <a:moveTo>
                    <a:pt x="776377" y="0"/>
                  </a:moveTo>
                  <a:lnTo>
                    <a:pt x="439947" y="0"/>
                  </a:lnTo>
                  <a:lnTo>
                    <a:pt x="0" y="715992"/>
                  </a:lnTo>
                  <a:lnTo>
                    <a:pt x="785004" y="715992"/>
                  </a:lnTo>
                  <a:lnTo>
                    <a:pt x="7763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0" bIns="72000" rtlCol="0" anchor="b" anchorCtr="0">
              <a:normAutofit/>
            </a:bodyPr>
            <a:p>
              <a:r>
                <a:rPr lang="en-US" altLang="zh-CN" sz="2000" dirty="0">
                  <a:solidFill>
                    <a:schemeClr val="bg1"/>
                  </a:solidFill>
                  <a:sym typeface="Arial" panose="020B0604020202020204" pitchFamily="34" charset="0"/>
                </a:rPr>
                <a:t>04</a:t>
              </a:r>
              <a:endParaRPr lang="zh-CN" altLang="en-US" sz="2000" dirty="0">
                <a:solidFill>
                  <a:schemeClr val="bg1"/>
                </a:solidFill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组合 72"/>
          <p:cNvGrpSpPr/>
          <p:nvPr/>
        </p:nvGrpSpPr>
        <p:grpSpPr>
          <a:xfrm>
            <a:off x="690257" y="854039"/>
            <a:ext cx="7832784" cy="781051"/>
            <a:chOff x="2788580" y="1152524"/>
            <a:chExt cx="3730770" cy="781050"/>
          </a:xfrm>
        </p:grpSpPr>
        <p:grpSp>
          <p:nvGrpSpPr>
            <p:cNvPr id="6" name="组合 5"/>
            <p:cNvGrpSpPr/>
            <p:nvPr/>
          </p:nvGrpSpPr>
          <p:grpSpPr>
            <a:xfrm>
              <a:off x="2788580" y="1152524"/>
              <a:ext cx="3730770" cy="781050"/>
              <a:chOff x="3725790" y="847725"/>
              <a:chExt cx="3730770" cy="781050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3725790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2" name="任意多边形 11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3" name="直角三角形 12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flipH="1">
                <a:off x="6829425" y="1019175"/>
                <a:ext cx="627135" cy="609600"/>
                <a:chOff x="3725790" y="1019175"/>
                <a:chExt cx="627135" cy="609600"/>
              </a:xfrm>
            </p:grpSpPr>
            <p:sp>
              <p:nvSpPr>
                <p:cNvPr id="10" name="任意多边形 9"/>
                <p:cNvSpPr/>
                <p:nvPr/>
              </p:nvSpPr>
              <p:spPr>
                <a:xfrm>
                  <a:off x="3725790" y="1019175"/>
                  <a:ext cx="627135" cy="609600"/>
                </a:xfrm>
                <a:custGeom>
                  <a:avLst/>
                  <a:gdLst>
                    <a:gd name="connsiteX0" fmla="*/ 0 w 627135"/>
                    <a:gd name="connsiteY0" fmla="*/ 0 h 609600"/>
                    <a:gd name="connsiteX1" fmla="*/ 627135 w 627135"/>
                    <a:gd name="connsiteY1" fmla="*/ 0 h 609600"/>
                    <a:gd name="connsiteX2" fmla="*/ 627135 w 627135"/>
                    <a:gd name="connsiteY2" fmla="*/ 609600 h 609600"/>
                    <a:gd name="connsiteX3" fmla="*/ 1783 w 627135"/>
                    <a:gd name="connsiteY3" fmla="*/ 609600 h 609600"/>
                    <a:gd name="connsiteX4" fmla="*/ 305666 w 627135"/>
                    <a:gd name="connsiteY4" fmla="*/ 300804 h 609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27135" h="609600">
                      <a:moveTo>
                        <a:pt x="0" y="0"/>
                      </a:moveTo>
                      <a:lnTo>
                        <a:pt x="627135" y="0"/>
                      </a:lnTo>
                      <a:lnTo>
                        <a:pt x="627135" y="609600"/>
                      </a:lnTo>
                      <a:lnTo>
                        <a:pt x="1783" y="609600"/>
                      </a:lnTo>
                      <a:lnTo>
                        <a:pt x="305666" y="300804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 rot="5400000" flipV="1">
                  <a:off x="4181475" y="1457325"/>
                  <a:ext cx="171450" cy="171450"/>
                </a:xfrm>
                <a:prstGeom prst="rtTriangle">
                  <a:avLst/>
                </a:pr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" name="矩形 8"/>
              <p:cNvSpPr/>
              <p:nvPr/>
            </p:nvSpPr>
            <p:spPr>
              <a:xfrm>
                <a:off x="4181475" y="847725"/>
                <a:ext cx="2819400" cy="6096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" name="文本框 14"/>
            <p:cNvSpPr txBox="1"/>
            <p:nvPr/>
          </p:nvSpPr>
          <p:spPr>
            <a:xfrm>
              <a:off x="3850956" y="1169836"/>
              <a:ext cx="1442090" cy="5219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accent4"/>
                  </a:solidFill>
                </a:rPr>
                <a:t>第八</a:t>
              </a:r>
              <a:r>
                <a:rPr lang="zh-CN" altLang="en-US" sz="2800" dirty="0" smtClean="0">
                  <a:solidFill>
                    <a:schemeClr val="accent4"/>
                  </a:solidFill>
                </a:rPr>
                <a:t>章　升级管理</a:t>
              </a:r>
              <a:endParaRPr lang="zh-CN" altLang="en-US" sz="2800" dirty="0">
                <a:solidFill>
                  <a:schemeClr val="accent4"/>
                </a:solidFill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765330" y="2160016"/>
            <a:ext cx="5693399" cy="414020"/>
            <a:chOff x="1807265" y="2462595"/>
            <a:chExt cx="5693399" cy="414020"/>
          </a:xfrm>
        </p:grpSpPr>
        <p:sp>
          <p:nvSpPr>
            <p:cNvPr id="47" name="圆角矩形 46"/>
            <p:cNvSpPr/>
            <p:nvPr/>
          </p:nvSpPr>
          <p:spPr>
            <a:xfrm>
              <a:off x="1807265" y="247852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48" name="矩形 47"/>
            <p:cNvSpPr/>
            <p:nvPr/>
          </p:nvSpPr>
          <p:spPr>
            <a:xfrm>
              <a:off x="1883286" y="2462595"/>
              <a:ext cx="332676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8.1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Hadoop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升级管理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1754535" y="2880021"/>
            <a:ext cx="5693399" cy="424800"/>
            <a:chOff x="1807265" y="2935089"/>
            <a:chExt cx="5693399" cy="424800"/>
          </a:xfrm>
        </p:grpSpPr>
        <p:sp>
          <p:nvSpPr>
            <p:cNvPr id="49" name="圆角矩形 48"/>
            <p:cNvSpPr/>
            <p:nvPr/>
          </p:nvSpPr>
          <p:spPr>
            <a:xfrm>
              <a:off x="1807265" y="293508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50" name="矩形 49"/>
            <p:cNvSpPr/>
            <p:nvPr/>
          </p:nvSpPr>
          <p:spPr>
            <a:xfrm>
              <a:off x="1881814" y="2945869"/>
              <a:ext cx="297878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8.2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Spark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升级管理</a:t>
              </a:r>
              <a:endParaRPr lang="zh-CN" altLang="en-US" sz="2100" spc="2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753213" y="3594946"/>
            <a:ext cx="5693399" cy="424800"/>
            <a:chOff x="1807265" y="3400693"/>
            <a:chExt cx="5693399" cy="424800"/>
          </a:xfrm>
        </p:grpSpPr>
        <p:sp>
          <p:nvSpPr>
            <p:cNvPr id="51" name="圆角矩形 50"/>
            <p:cNvSpPr/>
            <p:nvPr/>
          </p:nvSpPr>
          <p:spPr>
            <a:xfrm>
              <a:off x="1807265" y="340069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3D89BC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52" name="矩形 51"/>
            <p:cNvSpPr/>
            <p:nvPr/>
          </p:nvSpPr>
          <p:spPr>
            <a:xfrm>
              <a:off x="1881814" y="3411473"/>
              <a:ext cx="350329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8.3</a:t>
              </a:r>
              <a:r>
                <a:rPr lang="zh-CN" altLang="en-US" sz="2100" spc="225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Hive SQL</a:t>
              </a:r>
              <a:r>
                <a:rPr lang="zh-CN" altLang="en-US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升级管理</a:t>
              </a:r>
              <a:endParaRPr lang="zh-CN" altLang="en-US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1753213" y="4320032"/>
            <a:ext cx="5693399" cy="424801"/>
            <a:chOff x="1807265" y="3866296"/>
            <a:chExt cx="5693399" cy="424801"/>
          </a:xfrm>
        </p:grpSpPr>
        <p:sp>
          <p:nvSpPr>
            <p:cNvPr id="53" name="圆角矩形 52"/>
            <p:cNvSpPr/>
            <p:nvPr/>
          </p:nvSpPr>
          <p:spPr>
            <a:xfrm>
              <a:off x="1807265" y="386629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5"/>
            </a:p>
          </p:txBody>
        </p:sp>
        <p:sp>
          <p:nvSpPr>
            <p:cNvPr id="54" name="矩形 53"/>
            <p:cNvSpPr/>
            <p:nvPr/>
          </p:nvSpPr>
          <p:spPr>
            <a:xfrm>
              <a:off x="1881814" y="3877077"/>
              <a:ext cx="3773805" cy="4140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8.4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　</a:t>
              </a:r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ZooKeeper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升级管理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-7143" y="-9147"/>
            <a:ext cx="9158091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solidFill>
                <a:prstClr val="white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0" y="6123215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rgbClr val="3D8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3" name="圆角矩形 42"/>
          <p:cNvSpPr/>
          <p:nvPr/>
        </p:nvSpPr>
        <p:spPr>
          <a:xfrm>
            <a:off x="1754572" y="5040037"/>
            <a:ext cx="5693399" cy="394200"/>
          </a:xfrm>
          <a:prstGeom prst="roundRect">
            <a:avLst>
              <a:gd name="adj" fmla="val 20658"/>
            </a:avLst>
          </a:prstGeom>
          <a:solidFill>
            <a:srgbClr val="E6E6E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习题</a:t>
            </a:r>
            <a:endParaRPr lang="zh-CN" altLang="en-US" sz="2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2070" y="-8890"/>
            <a:ext cx="9040495" cy="38227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1355">
                <a:solidFill>
                  <a:prstClr val="white"/>
                </a:solidFill>
              </a:rPr>
              <a:t>大数据应用人才培养系列教材</a:t>
            </a:r>
            <a:endParaRPr lang="zh-CN" altLang="en-US" sz="1355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394_4*i*1"/>
  <p:tag name="KSO_WM_TEMPLATE_CATEGORY" val="diagram"/>
  <p:tag name="KSO_WM_TEMPLATE_INDEX" val="394"/>
  <p:tag name="KSO_WM_UNIT_INDEX" val="1"/>
</p:tagLst>
</file>

<file path=ppt/tags/tag10.xml><?xml version="1.0" encoding="utf-8"?>
<p:tagLst xmlns:p="http://schemas.openxmlformats.org/presentationml/2006/main">
  <p:tag name="KSO_WM_TEMPLATE_CATEGORY" val="diagram"/>
  <p:tag name="KSO_WM_TEMPLATE_INDEX" val="394"/>
  <p:tag name="KSO_WM_TAG_VERSION" val="1.0"/>
  <p:tag name="KSO_WM_BEAUTIFY_FLAG" val="#wm#"/>
  <p:tag name="KSO_WM_UNIT_TYPE" val="l_i"/>
  <p:tag name="KSO_WM_UNIT_INDEX" val="1_5"/>
  <p:tag name="KSO_WM_UNIT_ID" val="diagram394_4*l_i*1_5"/>
  <p:tag name="KSO_WM_UNIT_CLEAR" val="1"/>
  <p:tag name="KSO_WM_UNIT_LAYERLEVEL" val="1_1"/>
  <p:tag name="KSO_WM_DIAGRAM_GROUP_CODE" val="l1-1"/>
  <p:tag name="KSO_WM_UNIT_FILL_FORE_SCHEMECOLOR_INDEX" val="7"/>
  <p:tag name="KSO_WM_UNIT_FILL_TYPE" val="1"/>
  <p:tag name="KSO_WM_UNIT_TEXT_FILL_FORE_SCHEMECOLOR_INDEX" val="13"/>
  <p:tag name="KSO_WM_UNIT_TEXT_FILL_TYPE" val="1"/>
  <p:tag name="KSO_WM_UNIT_USESOURCEFORMAT_APPLY" val="0"/>
</p:tagLst>
</file>

<file path=ppt/tags/tag100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101.xml><?xml version="1.0" encoding="utf-8"?>
<p:tagLst xmlns:p="http://schemas.openxmlformats.org/presentationml/2006/main">
  <p:tag name="KSO_WM_UNIT_PLACING_PICTURE_USER_VIEWPORT" val="{&quot;height&quot;:2244.3751459939267,&quot;width&quot;:1643.1365829854146}"/>
</p:tagLst>
</file>

<file path=ppt/tags/tag102.xml><?xml version="1.0" encoding="utf-8"?>
<p:tagLst xmlns:p="http://schemas.openxmlformats.org/presentationml/2006/main">
  <p:tag name="KSO_WM_UNIT_PLACING_PICTURE_USER_VIEWPORT" val="{&quot;height&quot;:2176.1021957486569,&quot;width&quot;:1844.0167001030202}"/>
</p:tagLst>
</file>

<file path=ppt/tags/tag103.xml><?xml version="1.0" encoding="utf-8"?>
<p:tagLst xmlns:p="http://schemas.openxmlformats.org/presentationml/2006/main">
  <p:tag name="KSO_WM_UNIT_PLACING_PICTURE_USER_VIEWPORT" val="{&quot;height&quot;:2253.0073580939033,&quot;width&quot;:1643.1365829854146}"/>
</p:tagLst>
</file>

<file path=ppt/tags/tag104.xml><?xml version="1.0" encoding="utf-8"?>
<p:tagLst xmlns:p="http://schemas.openxmlformats.org/presentationml/2006/main">
  <p:tag name="KSO_WM_UNIT_PLACING_PICTURE_USER_VIEWPORT" val="{&quot;height&quot;:2252.2226115393601,&quot;width&quot;:1570.9452908962751}"/>
</p:tagLst>
</file>

<file path=ppt/tags/tag105.xml><?xml version="1.0" encoding="utf-8"?>
<p:tagLst xmlns:p="http://schemas.openxmlformats.org/presentationml/2006/main">
  <p:tag name="KSO_WM_UNIT_PLACING_PICTURE_USER_VIEWPORT" val="{&quot;height&quot;:2262.4243167484233,&quot;width&quot;:1629.012199750583}"/>
</p:tagLst>
</file>

<file path=ppt/tags/tag106.xml><?xml version="1.0" encoding="utf-8"?>
<p:tagLst xmlns:p="http://schemas.openxmlformats.org/presentationml/2006/main">
  <p:tag name="KSO_WM_UNIT_PLACING_PICTURE_USER_VIEWPORT" val="{&quot;height&quot;:2245.9446391030133,&quot;width&quot;:1555.2515317464622}"/>
</p:tagLst>
</file>

<file path=ppt/tags/tag107.xml><?xml version="1.0" encoding="utf-8"?>
<p:tagLst xmlns:p="http://schemas.openxmlformats.org/presentationml/2006/main">
  <p:tag name="KSO_WM_UNIT_PLACING_PICTURE_USER_VIEWPORT" val="{&quot;height&quot;:2352.6701705209061,&quot;width&quot;:1724.744130564442}"/>
</p:tagLst>
</file>

<file path=ppt/tags/tag108.xml><?xml version="1.0" encoding="utf-8"?>
<p:tagLst xmlns:p="http://schemas.openxmlformats.org/presentationml/2006/main">
  <p:tag name="KSO_WM_UNIT_PLACING_PICTURE_USER_VIEWPORT" val="{&quot;height&quot;:2346.3921980845598,&quot;width&quot;:1727.0981944369139}"/>
</p:tagLst>
</file>

<file path=ppt/tags/tag11.xml><?xml version="1.0" encoding="utf-8"?>
<p:tagLst xmlns:p="http://schemas.openxmlformats.org/presentationml/2006/main">
  <p:tag name="KSO_WM_TEMPLATE_CATEGORY" val="diagram"/>
  <p:tag name="KSO_WM_TEMPLATE_INDEX" val="394"/>
  <p:tag name="KSO_WM_TAG_VERSION" val="1.0"/>
  <p:tag name="KSO_WM_BEAUTIFY_FLAG" val="#wm#"/>
  <p:tag name="KSO_WM_UNIT_TYPE" val="l_h_f"/>
  <p:tag name="KSO_WM_UNIT_INDEX" val="1_3_1"/>
  <p:tag name="KSO_WM_UNIT_ID" val="diagram394_4*l_h_f*1_3_1"/>
  <p:tag name="KSO_WM_UNIT_CLEAR" val="1"/>
  <p:tag name="KSO_WM_UNIT_LAYERLEVEL" val="1_1_1"/>
  <p:tag name="KSO_WM_UNIT_VALUE" val="48"/>
  <p:tag name="KSO_WM_UNIT_HIGHLIGHT" val="0"/>
  <p:tag name="KSO_WM_UNIT_COMPATIBLE" val="0"/>
  <p:tag name="KSO_WM_UNIT_PRESET_TEXT_INDEX" val="4"/>
  <p:tag name="KSO_WM_UNIT_PRESET_TEXT_LEN" val="40"/>
  <p:tag name="KSO_WM_DIAGRAM_GROUP_CODE" val="l1-1"/>
  <p:tag name="KSO_WM_UNIT_FILL_FORE_SCHEMECOLOR_INDEX" val="14"/>
  <p:tag name="KSO_WM_UNIT_FILL_TYPE" val="1"/>
  <p:tag name="KSO_WM_UNIT_TEXT_FILL_FORE_SCHEMECOLOR_INDEX" val="13"/>
  <p:tag name="KSO_WM_UNIT_TEXT_FILL_TYPE" val="1"/>
  <p:tag name="KSO_WM_UNIT_USESOURCEFORMAT_APPLY" val="0"/>
</p:tagLst>
</file>

<file path=ppt/tags/tag12.xml><?xml version="1.0" encoding="utf-8"?>
<p:tagLst xmlns:p="http://schemas.openxmlformats.org/presentationml/2006/main">
  <p:tag name="KSO_WM_TEMPLATE_CATEGORY" val="diagram"/>
  <p:tag name="KSO_WM_TEMPLATE_INDEX" val="394"/>
  <p:tag name="KSO_WM_TAG_VERSION" val="1.0"/>
  <p:tag name="KSO_WM_BEAUTIFY_FLAG" val="#wm#"/>
  <p:tag name="KSO_WM_UNIT_TYPE" val="l_i"/>
  <p:tag name="KSO_WM_UNIT_INDEX" val="1_6"/>
  <p:tag name="KSO_WM_UNIT_ID" val="diagram394_4*l_i*1_6"/>
  <p:tag name="KSO_WM_UNIT_CLEAR" val="1"/>
  <p:tag name="KSO_WM_UNIT_LAYERLEVEL" val="1_1"/>
  <p:tag name="KSO_WM_DIAGRAM_GROUP_CODE" val="l1-1"/>
  <p:tag name="KSO_WM_UNIT_FILL_FORE_SCHEMECOLOR_INDEX" val="7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1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394_4*i*22"/>
  <p:tag name="KSO_WM_TEMPLATE_CATEGORY" val="diagram"/>
  <p:tag name="KSO_WM_TEMPLATE_INDEX" val="394"/>
  <p:tag name="KSO_WM_UNIT_INDEX" val="22"/>
</p:tagLst>
</file>

<file path=ppt/tags/tag14.xml><?xml version="1.0" encoding="utf-8"?>
<p:tagLst xmlns:p="http://schemas.openxmlformats.org/presentationml/2006/main">
  <p:tag name="KSO_WM_TEMPLATE_CATEGORY" val="diagram"/>
  <p:tag name="KSO_WM_TEMPLATE_INDEX" val="394"/>
  <p:tag name="KSO_WM_TAG_VERSION" val="1.0"/>
  <p:tag name="KSO_WM_BEAUTIFY_FLAG" val="#wm#"/>
  <p:tag name="KSO_WM_UNIT_TYPE" val="l_i"/>
  <p:tag name="KSO_WM_UNIT_INDEX" val="1_7"/>
  <p:tag name="KSO_WM_UNIT_ID" val="diagram394_4*l_i*1_7"/>
  <p:tag name="KSO_WM_UNIT_CLEAR" val="1"/>
  <p:tag name="KSO_WM_UNIT_LAYERLEVEL" val="1_1"/>
  <p:tag name="KSO_WM_DIAGRAM_GROUP_CODE" val="l1-1"/>
  <p:tag name="KSO_WM_UNIT_FILL_FORE_SCHEMECOLOR_INDEX" val="8"/>
  <p:tag name="KSO_WM_UNIT_FILL_TYPE" val="1"/>
  <p:tag name="KSO_WM_UNIT_TEXT_FILL_FORE_SCHEMECOLOR_INDEX" val="13"/>
  <p:tag name="KSO_WM_UNIT_TEXT_FILL_TYPE" val="1"/>
  <p:tag name="KSO_WM_UNIT_USESOURCEFORMAT_APPLY" val="0"/>
</p:tagLst>
</file>

<file path=ppt/tags/tag15.xml><?xml version="1.0" encoding="utf-8"?>
<p:tagLst xmlns:p="http://schemas.openxmlformats.org/presentationml/2006/main">
  <p:tag name="KSO_WM_TEMPLATE_CATEGORY" val="diagram"/>
  <p:tag name="KSO_WM_TEMPLATE_INDEX" val="394"/>
  <p:tag name="KSO_WM_TAG_VERSION" val="1.0"/>
  <p:tag name="KSO_WM_BEAUTIFY_FLAG" val="#wm#"/>
  <p:tag name="KSO_WM_UNIT_TYPE" val="l_h_f"/>
  <p:tag name="KSO_WM_UNIT_INDEX" val="1_4_1"/>
  <p:tag name="KSO_WM_UNIT_ID" val="diagram394_4*l_h_f*1_4_1"/>
  <p:tag name="KSO_WM_UNIT_CLEAR" val="1"/>
  <p:tag name="KSO_WM_UNIT_LAYERLEVEL" val="1_1_1"/>
  <p:tag name="KSO_WM_UNIT_VALUE" val="48"/>
  <p:tag name="KSO_WM_UNIT_HIGHLIGHT" val="0"/>
  <p:tag name="KSO_WM_UNIT_COMPATIBLE" val="0"/>
  <p:tag name="KSO_WM_UNIT_PRESET_TEXT_INDEX" val="4"/>
  <p:tag name="KSO_WM_UNIT_PRESET_TEXT_LEN" val="40"/>
  <p:tag name="KSO_WM_DIAGRAM_GROUP_CODE" val="l1-1"/>
  <p:tag name="KSO_WM_UNIT_FILL_FORE_SCHEMECOLOR_INDEX" val="14"/>
  <p:tag name="KSO_WM_UNIT_FILL_TYPE" val="1"/>
  <p:tag name="KSO_WM_UNIT_TEXT_FILL_FORE_SCHEMECOLOR_INDEX" val="13"/>
  <p:tag name="KSO_WM_UNIT_TEXT_FILL_TYPE" val="1"/>
  <p:tag name="KSO_WM_UNIT_USESOURCEFORMAT_APPLY" val="0"/>
</p:tagLst>
</file>

<file path=ppt/tags/tag16.xml><?xml version="1.0" encoding="utf-8"?>
<p:tagLst xmlns:p="http://schemas.openxmlformats.org/presentationml/2006/main">
  <p:tag name="KSO_WM_TEMPLATE_CATEGORY" val="diagram"/>
  <p:tag name="KSO_WM_TEMPLATE_INDEX" val="394"/>
  <p:tag name="KSO_WM_TAG_VERSION" val="1.0"/>
  <p:tag name="KSO_WM_BEAUTIFY_FLAG" val="#wm#"/>
  <p:tag name="KSO_WM_UNIT_TYPE" val="l_i"/>
  <p:tag name="KSO_WM_UNIT_INDEX" val="1_8"/>
  <p:tag name="KSO_WM_UNIT_ID" val="diagram394_4*l_i*1_8"/>
  <p:tag name="KSO_WM_UNIT_CLEAR" val="1"/>
  <p:tag name="KSO_WM_UNIT_LAYERLEVEL" val="1_1"/>
  <p:tag name="KSO_WM_DIAGRAM_GROUP_CODE" val="l1-1"/>
  <p:tag name="KSO_WM_UNIT_FILL_FORE_SCHEMECOLOR_INDEX" val="8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17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588_4*i*1"/>
  <p:tag name="KSO_WM_TEMPLATE_CATEGORY" val="diagram"/>
  <p:tag name="KSO_WM_TEMPLATE_INDEX" val="588"/>
  <p:tag name="KSO_WM_UNIT_INDEX" val="1"/>
</p:tagLst>
</file>

<file path=ppt/tags/tag18.xml><?xml version="1.0" encoding="utf-8"?>
<p:tagLst xmlns:p="http://schemas.openxmlformats.org/presentationml/2006/main">
  <p:tag name="KSO_WM_TEMPLATE_CATEGORY" val="diagram"/>
  <p:tag name="KSO_WM_TEMPLATE_INDEX" val="588"/>
  <p:tag name="KSO_WM_UNIT_TYPE" val="l_h_a"/>
  <p:tag name="KSO_WM_UNIT_INDEX" val="1_1_1"/>
  <p:tag name="KSO_WM_UNIT_ID" val="320*l_h_a*1_1_1"/>
  <p:tag name="KSO_WM_UNIT_CLEAR" val="1"/>
  <p:tag name="KSO_WM_UNIT_LAYERLEVEL" val="1_1_1"/>
  <p:tag name="KSO_WM_UNIT_VALUE" val="13"/>
  <p:tag name="KSO_WM_UNIT_HIGHLIGHT" val="0"/>
  <p:tag name="KSO_WM_UNIT_COMPATIBLE" val="0"/>
  <p:tag name="KSO_WM_BEAUTIFY_FLAG" val="#wm#"/>
  <p:tag name="KSO_WM_DIAGRAM_GROUP_CODE" val="l1-1"/>
  <p:tag name="KSO_WM_TAG_VERSION" val="1.0"/>
  <p:tag name="KSO_WM_UNIT_PRESET_TEXT" val="LOREM IPSUM"/>
  <p:tag name="KSO_WM_UNIT_SHADOW_SCHEMECOLOR_INDEX" val="16"/>
  <p:tag name="KSO_WM_UNIT_TEXT_FILL_FORE_SCHEMECOLOR_INDEX" val="5"/>
  <p:tag name="KSO_WM_UNIT_TEXT_FILL_TYPE" val="1"/>
  <p:tag name="KSO_WM_UNIT_USESOURCEFORMAT_APPLY" val="0"/>
</p:tagLst>
</file>

<file path=ppt/tags/tag19.xml><?xml version="1.0" encoding="utf-8"?>
<p:tagLst xmlns:p="http://schemas.openxmlformats.org/presentationml/2006/main">
  <p:tag name="KSO_WM_TEMPLATE_CATEGORY" val="diagram"/>
  <p:tag name="KSO_WM_TEMPLATE_INDEX" val="588"/>
  <p:tag name="KSO_WM_UNIT_TYPE" val="l_h_f"/>
  <p:tag name="KSO_WM_UNIT_INDEX" val="1_1_1"/>
  <p:tag name="KSO_WM_UNIT_ID" val="320*l_h_f*1_1_1"/>
  <p:tag name="KSO_WM_UNIT_CLEAR" val="1"/>
  <p:tag name="KSO_WM_UNIT_LAYERLEVEL" val="1_1_1"/>
  <p:tag name="KSO_WM_UNIT_VALUE" val="50"/>
  <p:tag name="KSO_WM_UNIT_HIGHLIGHT" val="0"/>
  <p:tag name="KSO_WM_UNIT_COMPATIBLE" val="0"/>
  <p:tag name="KSO_WM_BEAUTIFY_FLAG" val="#wm#"/>
  <p:tag name="KSO_WM_DIAGRAM_GROUP_CODE" val="l1-1"/>
  <p:tag name="KSO_WM_TAG_VERSION" val="1.0"/>
  <p:tag name="KSO_WM_UNIT_PRESET_TEXT" val="Lorem ipsum dolor sit amet, consectetur adipisicing elit."/>
  <p:tag name="KSO_WM_UNIT_SHADOW_SCHEMECOLOR_INDEX" val="16"/>
  <p:tag name="KSO_WM_UNIT_TEXT_FILL_FORE_SCHEMECOLOR_INDEX" val="13"/>
  <p:tag name="KSO_WM_UNIT_TEXT_FILL_TYPE" val="1"/>
  <p:tag name="KSO_WM_UNIT_USESOURCEFORMAT_APPLY" val="0"/>
</p:tagLst>
</file>

<file path=ppt/tags/tag2.xml><?xml version="1.0" encoding="utf-8"?>
<p:tagLst xmlns:p="http://schemas.openxmlformats.org/presentationml/2006/main">
  <p:tag name="KSO_WM_TEMPLATE_CATEGORY" val="diagram"/>
  <p:tag name="KSO_WM_TEMPLATE_INDEX" val="394"/>
  <p:tag name="KSO_WM_TAG_VERSION" val="1.0"/>
  <p:tag name="KSO_WM_BEAUTIFY_FLAG" val="#wm#"/>
  <p:tag name="KSO_WM_UNIT_TYPE" val="l_i"/>
  <p:tag name="KSO_WM_UNIT_INDEX" val="1_1"/>
  <p:tag name="KSO_WM_UNIT_ID" val="diagram394_4*l_i*1_1"/>
  <p:tag name="KSO_WM_UNIT_CLEAR" val="1"/>
  <p:tag name="KSO_WM_UNIT_LAYERLEVEL" val="1_1"/>
  <p:tag name="KSO_WM_DIAGRAM_GROUP_CODE" val="l1-1"/>
  <p:tag name="KSO_WM_UNIT_FILL_FORE_SCHEMECOLOR_INDEX" val="5"/>
  <p:tag name="KSO_WM_UNIT_FILL_TYPE" val="1"/>
  <p:tag name="KSO_WM_UNIT_TEXT_FILL_FORE_SCHEMECOLOR_INDEX" val="13"/>
  <p:tag name="KSO_WM_UNIT_TEXT_FILL_TYPE" val="1"/>
  <p:tag name="KSO_WM_UNIT_USESOURCEFORMAT_APPLY" val="0"/>
</p:tagLst>
</file>

<file path=ppt/tags/tag20.xml><?xml version="1.0" encoding="utf-8"?>
<p:tagLst xmlns:p="http://schemas.openxmlformats.org/presentationml/2006/main">
  <p:tag name="KSO_WM_TEMPLATE_CATEGORY" val="diagram"/>
  <p:tag name="KSO_WM_TEMPLATE_INDEX" val="588"/>
  <p:tag name="KSO_WM_UNIT_TYPE" val="l_i"/>
  <p:tag name="KSO_WM_UNIT_INDEX" val="1_2"/>
  <p:tag name="KSO_WM_UNIT_ID" val="320*l_i*1_2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0"/>
</p:tagLst>
</file>

<file path=ppt/tags/tag2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588_4*i*8"/>
  <p:tag name="KSO_WM_TEMPLATE_CATEGORY" val="diagram"/>
  <p:tag name="KSO_WM_TEMPLATE_INDEX" val="588"/>
  <p:tag name="KSO_WM_UNIT_INDEX" val="8"/>
</p:tagLst>
</file>

<file path=ppt/tags/tag22.xml><?xml version="1.0" encoding="utf-8"?>
<p:tagLst xmlns:p="http://schemas.openxmlformats.org/presentationml/2006/main">
  <p:tag name="KSO_WM_TEMPLATE_CATEGORY" val="diagram"/>
  <p:tag name="KSO_WM_TEMPLATE_INDEX" val="588"/>
  <p:tag name="KSO_WM_UNIT_TYPE" val="l_h_a"/>
  <p:tag name="KSO_WM_UNIT_INDEX" val="1_2_1"/>
  <p:tag name="KSO_WM_UNIT_ID" val="320*l_h_a*1_2_1"/>
  <p:tag name="KSO_WM_UNIT_CLEAR" val="1"/>
  <p:tag name="KSO_WM_UNIT_LAYERLEVEL" val="1_1_1"/>
  <p:tag name="KSO_WM_UNIT_VALUE" val="13"/>
  <p:tag name="KSO_WM_UNIT_HIGHLIGHT" val="0"/>
  <p:tag name="KSO_WM_UNIT_COMPATIBLE" val="0"/>
  <p:tag name="KSO_WM_BEAUTIFY_FLAG" val="#wm#"/>
  <p:tag name="KSO_WM_DIAGRAM_GROUP_CODE" val="l1-1"/>
  <p:tag name="KSO_WM_TAG_VERSION" val="1.0"/>
  <p:tag name="KSO_WM_UNIT_PRESET_TEXT" val="LOREM IPSUM"/>
  <p:tag name="KSO_WM_UNIT_SHADOW_SCHEMECOLOR_INDEX" val="16"/>
  <p:tag name="KSO_WM_UNIT_TEXT_FILL_FORE_SCHEMECOLOR_INDEX" val="5"/>
  <p:tag name="KSO_WM_UNIT_TEXT_FILL_TYPE" val="1"/>
  <p:tag name="KSO_WM_UNIT_USESOURCEFORMAT_APPLY" val="0"/>
</p:tagLst>
</file>

<file path=ppt/tags/tag23.xml><?xml version="1.0" encoding="utf-8"?>
<p:tagLst xmlns:p="http://schemas.openxmlformats.org/presentationml/2006/main">
  <p:tag name="KSO_WM_TEMPLATE_CATEGORY" val="diagram"/>
  <p:tag name="KSO_WM_TEMPLATE_INDEX" val="588"/>
  <p:tag name="KSO_WM_UNIT_TYPE" val="l_h_f"/>
  <p:tag name="KSO_WM_UNIT_INDEX" val="1_2_1"/>
  <p:tag name="KSO_WM_UNIT_ID" val="320*l_h_f*1_2_1"/>
  <p:tag name="KSO_WM_UNIT_CLEAR" val="1"/>
  <p:tag name="KSO_WM_UNIT_LAYERLEVEL" val="1_1_1"/>
  <p:tag name="KSO_WM_UNIT_VALUE" val="50"/>
  <p:tag name="KSO_WM_UNIT_HIGHLIGHT" val="0"/>
  <p:tag name="KSO_WM_UNIT_COMPATIBLE" val="0"/>
  <p:tag name="KSO_WM_BEAUTIFY_FLAG" val="#wm#"/>
  <p:tag name="KSO_WM_DIAGRAM_GROUP_CODE" val="l1-1"/>
  <p:tag name="KSO_WM_TAG_VERSION" val="1.0"/>
  <p:tag name="KSO_WM_UNIT_PRESET_TEXT" val="Lorem ipsum dolor sit amet, consectetur adipisicing elit."/>
  <p:tag name="KSO_WM_UNIT_SHADOW_SCHEMECOLOR_INDEX" val="16"/>
  <p:tag name="KSO_WM_UNIT_TEXT_FILL_FORE_SCHEMECOLOR_INDEX" val="13"/>
  <p:tag name="KSO_WM_UNIT_TEXT_FILL_TYPE" val="1"/>
  <p:tag name="KSO_WM_UNIT_USESOURCEFORMAT_APPLY" val="0"/>
</p:tagLst>
</file>

<file path=ppt/tags/tag24.xml><?xml version="1.0" encoding="utf-8"?>
<p:tagLst xmlns:p="http://schemas.openxmlformats.org/presentationml/2006/main">
  <p:tag name="KSO_WM_TEMPLATE_CATEGORY" val="diagram"/>
  <p:tag name="KSO_WM_TEMPLATE_INDEX" val="588"/>
  <p:tag name="KSO_WM_UNIT_TYPE" val="l_i"/>
  <p:tag name="KSO_WM_UNIT_INDEX" val="1_3"/>
  <p:tag name="KSO_WM_UNIT_ID" val="320*l_i*1_3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0"/>
</p:tagLst>
</file>

<file path=ppt/tags/tag2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588_4*i*15"/>
  <p:tag name="KSO_WM_TEMPLATE_CATEGORY" val="diagram"/>
  <p:tag name="KSO_WM_TEMPLATE_INDEX" val="588"/>
  <p:tag name="KSO_WM_UNIT_INDEX" val="15"/>
</p:tagLst>
</file>

<file path=ppt/tags/tag26.xml><?xml version="1.0" encoding="utf-8"?>
<p:tagLst xmlns:p="http://schemas.openxmlformats.org/presentationml/2006/main">
  <p:tag name="KSO_WM_TEMPLATE_CATEGORY" val="diagram"/>
  <p:tag name="KSO_WM_TEMPLATE_INDEX" val="588"/>
  <p:tag name="KSO_WM_UNIT_TYPE" val="l_h_a"/>
  <p:tag name="KSO_WM_UNIT_INDEX" val="1_3_1"/>
  <p:tag name="KSO_WM_UNIT_ID" val="320*l_h_a*1_3_1"/>
  <p:tag name="KSO_WM_UNIT_CLEAR" val="1"/>
  <p:tag name="KSO_WM_UNIT_LAYERLEVEL" val="1_1_1"/>
  <p:tag name="KSO_WM_UNIT_VALUE" val="13"/>
  <p:tag name="KSO_WM_UNIT_HIGHLIGHT" val="0"/>
  <p:tag name="KSO_WM_UNIT_COMPATIBLE" val="0"/>
  <p:tag name="KSO_WM_BEAUTIFY_FLAG" val="#wm#"/>
  <p:tag name="KSO_WM_DIAGRAM_GROUP_CODE" val="l1-1"/>
  <p:tag name="KSO_WM_TAG_VERSION" val="1.0"/>
  <p:tag name="KSO_WM_UNIT_PRESET_TEXT" val="LOREM IPSUM"/>
  <p:tag name="KSO_WM_UNIT_SHADOW_SCHEMECOLOR_INDEX" val="16"/>
  <p:tag name="KSO_WM_UNIT_TEXT_FILL_FORE_SCHEMECOLOR_INDEX" val="5"/>
  <p:tag name="KSO_WM_UNIT_TEXT_FILL_TYPE" val="1"/>
  <p:tag name="KSO_WM_UNIT_USESOURCEFORMAT_APPLY" val="0"/>
</p:tagLst>
</file>

<file path=ppt/tags/tag27.xml><?xml version="1.0" encoding="utf-8"?>
<p:tagLst xmlns:p="http://schemas.openxmlformats.org/presentationml/2006/main">
  <p:tag name="KSO_WM_TEMPLATE_CATEGORY" val="diagram"/>
  <p:tag name="KSO_WM_TEMPLATE_INDEX" val="588"/>
  <p:tag name="KSO_WM_UNIT_TYPE" val="l_h_f"/>
  <p:tag name="KSO_WM_UNIT_INDEX" val="1_3_1"/>
  <p:tag name="KSO_WM_UNIT_ID" val="320*l_h_f*1_3_1"/>
  <p:tag name="KSO_WM_UNIT_CLEAR" val="1"/>
  <p:tag name="KSO_WM_UNIT_LAYERLEVEL" val="1_1_1"/>
  <p:tag name="KSO_WM_UNIT_VALUE" val="50"/>
  <p:tag name="KSO_WM_UNIT_HIGHLIGHT" val="0"/>
  <p:tag name="KSO_WM_UNIT_COMPATIBLE" val="0"/>
  <p:tag name="KSO_WM_BEAUTIFY_FLAG" val="#wm#"/>
  <p:tag name="KSO_WM_DIAGRAM_GROUP_CODE" val="l1-1"/>
  <p:tag name="KSO_WM_TAG_VERSION" val="1.0"/>
  <p:tag name="KSO_WM_UNIT_PRESET_TEXT" val="Lorem ipsum dolor sit amet, consectetur adipisicing elit."/>
  <p:tag name="KSO_WM_UNIT_SHADOW_SCHEMECOLOR_INDEX" val="16"/>
  <p:tag name="KSO_WM_UNIT_TEXT_FILL_FORE_SCHEMECOLOR_INDEX" val="13"/>
  <p:tag name="KSO_WM_UNIT_TEXT_FILL_TYPE" val="1"/>
  <p:tag name="KSO_WM_UNIT_USESOURCEFORMAT_APPLY" val="0"/>
</p:tagLst>
</file>

<file path=ppt/tags/tag28.xml><?xml version="1.0" encoding="utf-8"?>
<p:tagLst xmlns:p="http://schemas.openxmlformats.org/presentationml/2006/main">
  <p:tag name="KSO_WM_TEMPLATE_CATEGORY" val="diagram"/>
  <p:tag name="KSO_WM_TEMPLATE_INDEX" val="588"/>
  <p:tag name="KSO_WM_UNIT_TYPE" val="l_i"/>
  <p:tag name="KSO_WM_UNIT_INDEX" val="1_4"/>
  <p:tag name="KSO_WM_UNIT_ID" val="320*l_i*1_4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0"/>
</p:tagLst>
</file>

<file path=ppt/tags/tag2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588_4*i*22"/>
  <p:tag name="KSO_WM_TEMPLATE_CATEGORY" val="diagram"/>
  <p:tag name="KSO_WM_TEMPLATE_INDEX" val="588"/>
  <p:tag name="KSO_WM_UNIT_INDEX" val="22"/>
</p:tagLst>
</file>

<file path=ppt/tags/tag3.xml><?xml version="1.0" encoding="utf-8"?>
<p:tagLst xmlns:p="http://schemas.openxmlformats.org/presentationml/2006/main">
  <p:tag name="KSO_WM_TEMPLATE_CATEGORY" val="diagram"/>
  <p:tag name="KSO_WM_TEMPLATE_INDEX" val="394"/>
  <p:tag name="KSO_WM_TAG_VERSION" val="1.0"/>
  <p:tag name="KSO_WM_BEAUTIFY_FLAG" val="#wm#"/>
  <p:tag name="KSO_WM_UNIT_TYPE" val="l_h_f"/>
  <p:tag name="KSO_WM_UNIT_INDEX" val="1_1_1"/>
  <p:tag name="KSO_WM_UNIT_ID" val="diagram394_4*l_h_f*1_1_1"/>
  <p:tag name="KSO_WM_UNIT_CLEAR" val="1"/>
  <p:tag name="KSO_WM_UNIT_LAYERLEVEL" val="1_1_1"/>
  <p:tag name="KSO_WM_UNIT_VALUE" val="48"/>
  <p:tag name="KSO_WM_UNIT_HIGHLIGHT" val="0"/>
  <p:tag name="KSO_WM_UNIT_COMPATIBLE" val="0"/>
  <p:tag name="KSO_WM_UNIT_PRESET_TEXT_INDEX" val="4"/>
  <p:tag name="KSO_WM_UNIT_PRESET_TEXT_LEN" val="40"/>
  <p:tag name="KSO_WM_DIAGRAM_GROUP_CODE" val="l1-1"/>
  <p:tag name="KSO_WM_UNIT_FILL_FORE_SCHEMECOLOR_INDEX" val="14"/>
  <p:tag name="KSO_WM_UNIT_FILL_TYPE" val="1"/>
  <p:tag name="KSO_WM_UNIT_TEXT_FILL_FORE_SCHEMECOLOR_INDEX" val="13"/>
  <p:tag name="KSO_WM_UNIT_TEXT_FILL_TYPE" val="1"/>
  <p:tag name="KSO_WM_UNIT_USESOURCEFORMAT_APPLY" val="0"/>
</p:tagLst>
</file>

<file path=ppt/tags/tag30.xml><?xml version="1.0" encoding="utf-8"?>
<p:tagLst xmlns:p="http://schemas.openxmlformats.org/presentationml/2006/main">
  <p:tag name="KSO_WM_TEMPLATE_CATEGORY" val="diagram"/>
  <p:tag name="KSO_WM_TEMPLATE_INDEX" val="588"/>
  <p:tag name="KSO_WM_UNIT_TYPE" val="l_h_a"/>
  <p:tag name="KSO_WM_UNIT_INDEX" val="1_4_1"/>
  <p:tag name="KSO_WM_UNIT_ID" val="320*l_h_a*1_4_1"/>
  <p:tag name="KSO_WM_UNIT_CLEAR" val="1"/>
  <p:tag name="KSO_WM_UNIT_LAYERLEVEL" val="1_1_1"/>
  <p:tag name="KSO_WM_UNIT_VALUE" val="13"/>
  <p:tag name="KSO_WM_UNIT_HIGHLIGHT" val="0"/>
  <p:tag name="KSO_WM_UNIT_COMPATIBLE" val="0"/>
  <p:tag name="KSO_WM_BEAUTIFY_FLAG" val="#wm#"/>
  <p:tag name="KSO_WM_DIAGRAM_GROUP_CODE" val="l1-1"/>
  <p:tag name="KSO_WM_TAG_VERSION" val="1.0"/>
  <p:tag name="KSO_WM_UNIT_PRESET_TEXT" val="LOREM IPSUM"/>
  <p:tag name="KSO_WM_UNIT_SHADOW_SCHEMECOLOR_INDEX" val="16"/>
  <p:tag name="KSO_WM_UNIT_TEXT_FILL_FORE_SCHEMECOLOR_INDEX" val="5"/>
  <p:tag name="KSO_WM_UNIT_TEXT_FILL_TYPE" val="1"/>
  <p:tag name="KSO_WM_UNIT_USESOURCEFORMAT_APPLY" val="0"/>
</p:tagLst>
</file>

<file path=ppt/tags/tag31.xml><?xml version="1.0" encoding="utf-8"?>
<p:tagLst xmlns:p="http://schemas.openxmlformats.org/presentationml/2006/main">
  <p:tag name="KSO_WM_TEMPLATE_CATEGORY" val="diagram"/>
  <p:tag name="KSO_WM_TEMPLATE_INDEX" val="588"/>
  <p:tag name="KSO_WM_UNIT_TYPE" val="l_h_f"/>
  <p:tag name="KSO_WM_UNIT_INDEX" val="1_4_1"/>
  <p:tag name="KSO_WM_UNIT_ID" val="320*l_h_f*1_4_1"/>
  <p:tag name="KSO_WM_UNIT_CLEAR" val="1"/>
  <p:tag name="KSO_WM_UNIT_LAYERLEVEL" val="1_1_1"/>
  <p:tag name="KSO_WM_UNIT_VALUE" val="50"/>
  <p:tag name="KSO_WM_UNIT_HIGHLIGHT" val="0"/>
  <p:tag name="KSO_WM_UNIT_COMPATIBLE" val="0"/>
  <p:tag name="KSO_WM_BEAUTIFY_FLAG" val="#wm#"/>
  <p:tag name="KSO_WM_DIAGRAM_GROUP_CODE" val="l1-1"/>
  <p:tag name="KSO_WM_TAG_VERSION" val="1.0"/>
  <p:tag name="KSO_WM_UNIT_PRESET_TEXT" val="Lorem ipsum dolor sit amet, consectetur adipisicing elit."/>
  <p:tag name="KSO_WM_UNIT_SHADOW_SCHEMECOLOR_INDEX" val="16"/>
  <p:tag name="KSO_WM_UNIT_TEXT_FILL_FORE_SCHEMECOLOR_INDEX" val="13"/>
  <p:tag name="KSO_WM_UNIT_TEXT_FILL_TYPE" val="1"/>
  <p:tag name="KSO_WM_UNIT_USESOURCEFORMAT_APPLY" val="0"/>
</p:tagLst>
</file>

<file path=ppt/tags/tag32.xml><?xml version="1.0" encoding="utf-8"?>
<p:tagLst xmlns:p="http://schemas.openxmlformats.org/presentationml/2006/main">
  <p:tag name="KSO_WM_TEMPLATE_CATEGORY" val="diagram"/>
  <p:tag name="KSO_WM_TEMPLATE_INDEX" val="588"/>
  <p:tag name="KSO_WM_UNIT_TYPE" val="l_i"/>
  <p:tag name="KSO_WM_UNIT_INDEX" val="1_5"/>
  <p:tag name="KSO_WM_UNIT_ID" val="320*l_i*1_5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13"/>
  <p:tag name="KSO_WM_UNIT_TEXT_FILL_TYPE" val="1"/>
  <p:tag name="KSO_WM_UNIT_USESOURCEFORMAT_APPLY" val="0"/>
</p:tagLst>
</file>

<file path=ppt/tags/tag33.xml><?xml version="1.0" encoding="utf-8"?>
<p:tagLst xmlns:p="http://schemas.openxmlformats.org/presentationml/2006/main">
  <p:tag name="KSO_WM_TEMPLATE_CATEGORY" val="diagram"/>
  <p:tag name="KSO_WM_TEMPLATE_INDEX" val="588"/>
  <p:tag name="KSO_WM_UNIT_TYPE" val="l_i"/>
  <p:tag name="KSO_WM_UNIT_INDEX" val="1_1"/>
  <p:tag name="KSO_WM_UNIT_ID" val="320*l_i*1_1"/>
  <p:tag name="KSO_WM_UNIT_CLEAR" val="1"/>
  <p:tag name="KSO_WM_UNIT_LAYERLEVEL" val="1_1"/>
  <p:tag name="KSO_WM_BEAUTIFY_FLAG" val="#wm#"/>
  <p:tag name="KSO_WM_DIAGRAM_GROUP_CODE" val="l1-1"/>
  <p:tag name="KSO_WM_TAG_VERSION" val="1.0"/>
  <p:tag name="KSO_WM_UNIT_LINE_FORE_SCHEMECOLOR_INDEX" val="5"/>
  <p:tag name="KSO_WM_UNIT_LINE_FILL_TYPE" val="2"/>
  <p:tag name="KSO_WM_UNIT_SHADOW_SCHEMECOLOR_INDEX" val="16"/>
  <p:tag name="KSO_WM_UNIT_TEXT_FILL_FORE_SCHEMECOLOR_INDEX" val="13"/>
  <p:tag name="KSO_WM_UNIT_TEXT_FILL_TYPE" val="1"/>
  <p:tag name="KSO_WM_UNIT_USESOURCEFORMAT_APPLY" val="0"/>
</p:tagLst>
</file>

<file path=ppt/tags/tag3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86_4*i*0"/>
  <p:tag name="KSO_WM_TEMPLATE_CATEGORY" val="diagram"/>
  <p:tag name="KSO_WM_TEMPLATE_INDEX" val="86"/>
  <p:tag name="KSO_WM_UNIT_INDEX" val="0"/>
</p:tagLst>
</file>

<file path=ppt/tags/tag3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86"/>
  <p:tag name="KSO_WM_UNIT_TYPE" val="m_i"/>
  <p:tag name="KSO_WM_UNIT_INDEX" val="1_1"/>
  <p:tag name="KSO_WM_UNIT_ID" val="diagram86_4*m_i*1_1"/>
  <p:tag name="KSO_WM_UNIT_CLEAR" val="1"/>
  <p:tag name="KSO_WM_UNIT_LAYERLEVEL" val="1_1"/>
  <p:tag name="KSO_WM_DIAGRAM_GROUP_CODE" val="m1-1"/>
  <p:tag name="KSO_WM_UNIT_LINE_FORE_SCHEMECOLOR_INDEX" val="5"/>
  <p:tag name="KSO_WM_UNIT_LINE_FILL_TYPE" val="2"/>
  <p:tag name="KSO_WM_UNIT_USESOURCEFORMAT_APPLY" val="0"/>
</p:tagLst>
</file>

<file path=ppt/tags/tag3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86"/>
  <p:tag name="KSO_WM_UNIT_TYPE" val="m_i"/>
  <p:tag name="KSO_WM_UNIT_INDEX" val="1_2"/>
  <p:tag name="KSO_WM_UNIT_ID" val="diagram86_4*m_i*1_2"/>
  <p:tag name="KSO_WM_UNIT_CLEAR" val="1"/>
  <p:tag name="KSO_WM_UNIT_LAYERLEVEL" val="1_1"/>
  <p:tag name="KSO_WM_DIAGRAM_GROUP_CODE" val="m1-1"/>
  <p:tag name="KSO_WM_UNIT_LINE_FORE_SCHEMECOLOR_INDEX" val="5"/>
  <p:tag name="KSO_WM_UNIT_LINE_FILL_TYPE" val="2"/>
  <p:tag name="KSO_WM_UNIT_USESOURCEFORMAT_APPLY" val="0"/>
</p:tagLst>
</file>

<file path=ppt/tags/tag3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86"/>
  <p:tag name="KSO_WM_UNIT_TYPE" val="m_i"/>
  <p:tag name="KSO_WM_UNIT_INDEX" val="1_3"/>
  <p:tag name="KSO_WM_UNIT_ID" val="diagram86_4*m_i*1_3"/>
  <p:tag name="KSO_WM_UNIT_CLEAR" val="1"/>
  <p:tag name="KSO_WM_UNIT_LAYERLEVEL" val="1_1"/>
  <p:tag name="KSO_WM_DIAGRAM_GROUP_CODE" val="m1-1"/>
  <p:tag name="KSO_WM_UNIT_LINE_FORE_SCHEMECOLOR_INDEX" val="5"/>
  <p:tag name="KSO_WM_UNIT_LINE_FILL_TYPE" val="2"/>
  <p:tag name="KSO_WM_UNIT_USESOURCEFORMAT_APPLY" val="0"/>
</p:tagLst>
</file>

<file path=ppt/tags/tag3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86"/>
  <p:tag name="KSO_WM_UNIT_TYPE" val="m_i"/>
  <p:tag name="KSO_WM_UNIT_INDEX" val="1_4"/>
  <p:tag name="KSO_WM_UNIT_ID" val="diagram86_4*m_i*1_4"/>
  <p:tag name="KSO_WM_UNIT_CLEAR" val="1"/>
  <p:tag name="KSO_WM_UNIT_LAYERLEVEL" val="1_1"/>
  <p:tag name="KSO_WM_DIAGRAM_GROUP_CODE" val="m1-1"/>
  <p:tag name="KSO_WM_UNIT_TEXT_FILL_FORE_SCHEMECOLOR_INDEX" val="5"/>
  <p:tag name="KSO_WM_UNIT_TEXT_FILL_TYPE" val="1"/>
  <p:tag name="KSO_WM_UNIT_USESOURCEFORMAT_APPLY" val="0"/>
</p:tagLst>
</file>

<file path=ppt/tags/tag3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86"/>
  <p:tag name="KSO_WM_UNIT_TYPE" val="m_h_f"/>
  <p:tag name="KSO_WM_UNIT_INDEX" val="1_1_1"/>
  <p:tag name="KSO_WM_UNIT_ID" val="diagram86_4*m_h_f*1_1_1"/>
  <p:tag name="KSO_WM_UNIT_CLEAR" val="1"/>
  <p:tag name="KSO_WM_UNIT_LAYERLEVEL" val="1_1_1"/>
  <p:tag name="KSO_WM_UNIT_VALUE" val="18"/>
  <p:tag name="KSO_WM_UNIT_HIGHLIGHT" val="0"/>
  <p:tag name="KSO_WM_UNIT_COMPATIBLE" val="0"/>
  <p:tag name="KSO_WM_UNIT_PRESET_TEXT_INDEX" val="4"/>
  <p:tag name="KSO_WM_UNIT_PRESET_TEXT_LEN" val="35"/>
  <p:tag name="KSO_WM_DIAGRAM_GROUP_CODE" val="m1-1"/>
  <p:tag name="KSO_WM_UNIT_TEXT_FILL_FORE_SCHEMECOLOR_INDEX" val="5"/>
  <p:tag name="KSO_WM_UNIT_TEXT_FILL_TYPE" val="1"/>
  <p:tag name="KSO_WM_UNIT_USESOURCEFORMAT_APPLY" val="0"/>
</p:tagLst>
</file>

<file path=ppt/tags/tag4.xml><?xml version="1.0" encoding="utf-8"?>
<p:tagLst xmlns:p="http://schemas.openxmlformats.org/presentationml/2006/main">
  <p:tag name="KSO_WM_TEMPLATE_CATEGORY" val="diagram"/>
  <p:tag name="KSO_WM_TEMPLATE_INDEX" val="394"/>
  <p:tag name="KSO_WM_TAG_VERSION" val="1.0"/>
  <p:tag name="KSO_WM_BEAUTIFY_FLAG" val="#wm#"/>
  <p:tag name="KSO_WM_UNIT_TYPE" val="l_i"/>
  <p:tag name="KSO_WM_UNIT_INDEX" val="1_2"/>
  <p:tag name="KSO_WM_UNIT_ID" val="diagram394_4*l_i*1_2"/>
  <p:tag name="KSO_WM_UNIT_CLEAR" val="1"/>
  <p:tag name="KSO_WM_UNIT_LAYERLEVEL" val="1_1"/>
  <p:tag name="KSO_WM_DIAGRAM_GROUP_CODE" val="l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4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86_4*i*11"/>
  <p:tag name="KSO_WM_TEMPLATE_CATEGORY" val="diagram"/>
  <p:tag name="KSO_WM_TEMPLATE_INDEX" val="86"/>
  <p:tag name="KSO_WM_UNIT_INDEX" val="11"/>
</p:tagLst>
</file>

<file path=ppt/tags/tag4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86"/>
  <p:tag name="KSO_WM_UNIT_TYPE" val="m_i"/>
  <p:tag name="KSO_WM_UNIT_INDEX" val="1_5"/>
  <p:tag name="KSO_WM_UNIT_ID" val="diagram86_4*m_i*1_5"/>
  <p:tag name="KSO_WM_UNIT_CLEAR" val="1"/>
  <p:tag name="KSO_WM_UNIT_LAYERLEVEL" val="1_1"/>
  <p:tag name="KSO_WM_DIAGRAM_GROUP_CODE" val="m1-1"/>
  <p:tag name="KSO_WM_UNIT_LINE_FORE_SCHEMECOLOR_INDEX" val="6"/>
  <p:tag name="KSO_WM_UNIT_LINE_FILL_TYPE" val="2"/>
  <p:tag name="KSO_WM_UNIT_USESOURCEFORMAT_APPLY" val="0"/>
</p:tagLst>
</file>

<file path=ppt/tags/tag4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86"/>
  <p:tag name="KSO_WM_UNIT_TYPE" val="m_i"/>
  <p:tag name="KSO_WM_UNIT_INDEX" val="1_6"/>
  <p:tag name="KSO_WM_UNIT_ID" val="diagram86_4*m_i*1_6"/>
  <p:tag name="KSO_WM_UNIT_CLEAR" val="1"/>
  <p:tag name="KSO_WM_UNIT_LAYERLEVEL" val="1_1"/>
  <p:tag name="KSO_WM_DIAGRAM_GROUP_CODE" val="m1-1"/>
  <p:tag name="KSO_WM_UNIT_LINE_FORE_SCHEMECOLOR_INDEX" val="6"/>
  <p:tag name="KSO_WM_UNIT_LINE_FILL_TYPE" val="2"/>
  <p:tag name="KSO_WM_UNIT_USESOURCEFORMAT_APPLY" val="0"/>
</p:tagLst>
</file>

<file path=ppt/tags/tag4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86"/>
  <p:tag name="KSO_WM_UNIT_TYPE" val="m_i"/>
  <p:tag name="KSO_WM_UNIT_INDEX" val="1_7"/>
  <p:tag name="KSO_WM_UNIT_ID" val="diagram86_4*m_i*1_7"/>
  <p:tag name="KSO_WM_UNIT_CLEAR" val="1"/>
  <p:tag name="KSO_WM_UNIT_LAYERLEVEL" val="1_1"/>
  <p:tag name="KSO_WM_DIAGRAM_GROUP_CODE" val="m1-1"/>
  <p:tag name="KSO_WM_UNIT_LINE_FORE_SCHEMECOLOR_INDEX" val="6"/>
  <p:tag name="KSO_WM_UNIT_LINE_FILL_TYPE" val="2"/>
  <p:tag name="KSO_WM_UNIT_USESOURCEFORMAT_APPLY" val="0"/>
</p:tagLst>
</file>

<file path=ppt/tags/tag4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86"/>
  <p:tag name="KSO_WM_UNIT_TYPE" val="m_i"/>
  <p:tag name="KSO_WM_UNIT_INDEX" val="1_8"/>
  <p:tag name="KSO_WM_UNIT_ID" val="diagram86_4*m_i*1_8"/>
  <p:tag name="KSO_WM_UNIT_CLEAR" val="1"/>
  <p:tag name="KSO_WM_UNIT_LAYERLEVEL" val="1_1"/>
  <p:tag name="KSO_WM_DIAGRAM_GROUP_CODE" val="m1-1"/>
  <p:tag name="KSO_WM_UNIT_TEXT_FILL_FORE_SCHEMECOLOR_INDEX" val="6"/>
  <p:tag name="KSO_WM_UNIT_TEXT_FILL_TYPE" val="1"/>
  <p:tag name="KSO_WM_UNIT_USESOURCEFORMAT_APPLY" val="0"/>
</p:tagLst>
</file>

<file path=ppt/tags/tag4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86"/>
  <p:tag name="KSO_WM_UNIT_TYPE" val="m_h_f"/>
  <p:tag name="KSO_WM_UNIT_INDEX" val="1_2_1"/>
  <p:tag name="KSO_WM_UNIT_ID" val="diagram86_4*m_h_f*1_2_1"/>
  <p:tag name="KSO_WM_UNIT_CLEAR" val="1"/>
  <p:tag name="KSO_WM_UNIT_LAYERLEVEL" val="1_1_1"/>
  <p:tag name="KSO_WM_UNIT_VALUE" val="18"/>
  <p:tag name="KSO_WM_UNIT_HIGHLIGHT" val="0"/>
  <p:tag name="KSO_WM_UNIT_COMPATIBLE" val="0"/>
  <p:tag name="KSO_WM_UNIT_PRESET_TEXT_INDEX" val="4"/>
  <p:tag name="KSO_WM_UNIT_PRESET_TEXT_LEN" val="35"/>
  <p:tag name="KSO_WM_DIAGRAM_GROUP_CODE" val="m1-1"/>
  <p:tag name="KSO_WM_UNIT_TEXT_FILL_FORE_SCHEMECOLOR_INDEX" val="6"/>
  <p:tag name="KSO_WM_UNIT_TEXT_FILL_TYPE" val="1"/>
  <p:tag name="KSO_WM_UNIT_USESOURCEFORMAT_APPLY" val="0"/>
</p:tagLst>
</file>

<file path=ppt/tags/tag4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86_4*i*22"/>
  <p:tag name="KSO_WM_TEMPLATE_CATEGORY" val="diagram"/>
  <p:tag name="KSO_WM_TEMPLATE_INDEX" val="86"/>
  <p:tag name="KSO_WM_UNIT_INDEX" val="22"/>
</p:tagLst>
</file>

<file path=ppt/tags/tag4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86"/>
  <p:tag name="KSO_WM_UNIT_TYPE" val="m_i"/>
  <p:tag name="KSO_WM_UNIT_INDEX" val="1_9"/>
  <p:tag name="KSO_WM_UNIT_ID" val="diagram86_4*m_i*1_9"/>
  <p:tag name="KSO_WM_UNIT_CLEAR" val="1"/>
  <p:tag name="KSO_WM_UNIT_LAYERLEVEL" val="1_1"/>
  <p:tag name="KSO_WM_DIAGRAM_GROUP_CODE" val="m1-1"/>
  <p:tag name="KSO_WM_UNIT_LINE_FORE_SCHEMECOLOR_INDEX" val="7"/>
  <p:tag name="KSO_WM_UNIT_LINE_FILL_TYPE" val="2"/>
  <p:tag name="KSO_WM_UNIT_USESOURCEFORMAT_APPLY" val="0"/>
</p:tagLst>
</file>

<file path=ppt/tags/tag4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86"/>
  <p:tag name="KSO_WM_UNIT_TYPE" val="m_i"/>
  <p:tag name="KSO_WM_UNIT_INDEX" val="1_10"/>
  <p:tag name="KSO_WM_UNIT_ID" val="diagram86_4*m_i*1_10"/>
  <p:tag name="KSO_WM_UNIT_CLEAR" val="1"/>
  <p:tag name="KSO_WM_UNIT_LAYERLEVEL" val="1_1"/>
  <p:tag name="KSO_WM_DIAGRAM_GROUP_CODE" val="m1-1"/>
  <p:tag name="KSO_WM_UNIT_LINE_FORE_SCHEMECOLOR_INDEX" val="7"/>
  <p:tag name="KSO_WM_UNIT_LINE_FILL_TYPE" val="2"/>
  <p:tag name="KSO_WM_UNIT_USESOURCEFORMAT_APPLY" val="0"/>
</p:tagLst>
</file>

<file path=ppt/tags/tag4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86"/>
  <p:tag name="KSO_WM_UNIT_TYPE" val="m_i"/>
  <p:tag name="KSO_WM_UNIT_INDEX" val="1_11"/>
  <p:tag name="KSO_WM_UNIT_ID" val="diagram86_4*m_i*1_11"/>
  <p:tag name="KSO_WM_UNIT_CLEAR" val="1"/>
  <p:tag name="KSO_WM_UNIT_LAYERLEVEL" val="1_1"/>
  <p:tag name="KSO_WM_DIAGRAM_GROUP_CODE" val="m1-1"/>
  <p:tag name="KSO_WM_UNIT_LINE_FORE_SCHEMECOLOR_INDEX" val="7"/>
  <p:tag name="KSO_WM_UNIT_LINE_FILL_TYPE" val="2"/>
  <p:tag name="KSO_WM_UNIT_USESOURCEFORMAT_APPLY" val="0"/>
</p:tagLst>
</file>

<file path=ppt/tags/tag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394_4*i*8"/>
  <p:tag name="KSO_WM_TEMPLATE_CATEGORY" val="diagram"/>
  <p:tag name="KSO_WM_TEMPLATE_INDEX" val="394"/>
  <p:tag name="KSO_WM_UNIT_INDEX" val="8"/>
</p:tagLst>
</file>

<file path=ppt/tags/tag5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86"/>
  <p:tag name="KSO_WM_UNIT_TYPE" val="m_i"/>
  <p:tag name="KSO_WM_UNIT_INDEX" val="1_12"/>
  <p:tag name="KSO_WM_UNIT_ID" val="diagram86_4*m_i*1_12"/>
  <p:tag name="KSO_WM_UNIT_CLEAR" val="1"/>
  <p:tag name="KSO_WM_UNIT_LAYERLEVEL" val="1_1"/>
  <p:tag name="KSO_WM_DIAGRAM_GROUP_CODE" val="m1-1"/>
  <p:tag name="KSO_WM_UNIT_TEXT_FILL_FORE_SCHEMECOLOR_INDEX" val="7"/>
  <p:tag name="KSO_WM_UNIT_TEXT_FILL_TYPE" val="1"/>
  <p:tag name="KSO_WM_UNIT_USESOURCEFORMAT_APPLY" val="0"/>
</p:tagLst>
</file>

<file path=ppt/tags/tag5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86"/>
  <p:tag name="KSO_WM_UNIT_TYPE" val="m_h_f"/>
  <p:tag name="KSO_WM_UNIT_INDEX" val="1_3_1"/>
  <p:tag name="KSO_WM_UNIT_ID" val="diagram86_4*m_h_f*1_3_1"/>
  <p:tag name="KSO_WM_UNIT_CLEAR" val="1"/>
  <p:tag name="KSO_WM_UNIT_LAYERLEVEL" val="1_1_1"/>
  <p:tag name="KSO_WM_UNIT_VALUE" val="18"/>
  <p:tag name="KSO_WM_UNIT_HIGHLIGHT" val="0"/>
  <p:tag name="KSO_WM_UNIT_COMPATIBLE" val="0"/>
  <p:tag name="KSO_WM_UNIT_PRESET_TEXT_INDEX" val="4"/>
  <p:tag name="KSO_WM_UNIT_PRESET_TEXT_LEN" val="35"/>
  <p:tag name="KSO_WM_DIAGRAM_GROUP_CODE" val="m1-1"/>
  <p:tag name="KSO_WM_UNIT_TEXT_FILL_FORE_SCHEMECOLOR_INDEX" val="7"/>
  <p:tag name="KSO_WM_UNIT_TEXT_FILL_TYPE" val="1"/>
  <p:tag name="KSO_WM_UNIT_USESOURCEFORMAT_APPLY" val="0"/>
</p:tagLst>
</file>

<file path=ppt/tags/tag5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86_4*i*33"/>
  <p:tag name="KSO_WM_TEMPLATE_CATEGORY" val="diagram"/>
  <p:tag name="KSO_WM_TEMPLATE_INDEX" val="86"/>
  <p:tag name="KSO_WM_UNIT_INDEX" val="33"/>
</p:tagLst>
</file>

<file path=ppt/tags/tag5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86"/>
  <p:tag name="KSO_WM_UNIT_TYPE" val="m_i"/>
  <p:tag name="KSO_WM_UNIT_INDEX" val="1_13"/>
  <p:tag name="KSO_WM_UNIT_ID" val="diagram86_4*m_i*1_13"/>
  <p:tag name="KSO_WM_UNIT_CLEAR" val="1"/>
  <p:tag name="KSO_WM_UNIT_LAYERLEVEL" val="1_1"/>
  <p:tag name="KSO_WM_DIAGRAM_GROUP_CODE" val="m1-1"/>
  <p:tag name="KSO_WM_UNIT_LINE_FORE_SCHEMECOLOR_INDEX" val="8"/>
  <p:tag name="KSO_WM_UNIT_LINE_FILL_TYPE" val="2"/>
  <p:tag name="KSO_WM_UNIT_USESOURCEFORMAT_APPLY" val="0"/>
</p:tagLst>
</file>

<file path=ppt/tags/tag5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86"/>
  <p:tag name="KSO_WM_UNIT_TYPE" val="m_i"/>
  <p:tag name="KSO_WM_UNIT_INDEX" val="1_14"/>
  <p:tag name="KSO_WM_UNIT_ID" val="diagram86_4*m_i*1_14"/>
  <p:tag name="KSO_WM_UNIT_CLEAR" val="1"/>
  <p:tag name="KSO_WM_UNIT_LAYERLEVEL" val="1_1"/>
  <p:tag name="KSO_WM_DIAGRAM_GROUP_CODE" val="m1-1"/>
  <p:tag name="KSO_WM_UNIT_LINE_FORE_SCHEMECOLOR_INDEX" val="8"/>
  <p:tag name="KSO_WM_UNIT_LINE_FILL_TYPE" val="2"/>
  <p:tag name="KSO_WM_UNIT_USESOURCEFORMAT_APPLY" val="0"/>
</p:tagLst>
</file>

<file path=ppt/tags/tag5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86"/>
  <p:tag name="KSO_WM_UNIT_TYPE" val="m_i"/>
  <p:tag name="KSO_WM_UNIT_INDEX" val="1_15"/>
  <p:tag name="KSO_WM_UNIT_ID" val="diagram86_4*m_i*1_15"/>
  <p:tag name="KSO_WM_UNIT_CLEAR" val="1"/>
  <p:tag name="KSO_WM_UNIT_LAYERLEVEL" val="1_1"/>
  <p:tag name="KSO_WM_DIAGRAM_GROUP_CODE" val="m1-1"/>
  <p:tag name="KSO_WM_UNIT_LINE_FORE_SCHEMECOLOR_INDEX" val="8"/>
  <p:tag name="KSO_WM_UNIT_LINE_FILL_TYPE" val="2"/>
  <p:tag name="KSO_WM_UNIT_USESOURCEFORMAT_APPLY" val="0"/>
</p:tagLst>
</file>

<file path=ppt/tags/tag5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86"/>
  <p:tag name="KSO_WM_UNIT_TYPE" val="m_i"/>
  <p:tag name="KSO_WM_UNIT_INDEX" val="1_16"/>
  <p:tag name="KSO_WM_UNIT_ID" val="diagram86_4*m_i*1_16"/>
  <p:tag name="KSO_WM_UNIT_CLEAR" val="1"/>
  <p:tag name="KSO_WM_UNIT_LAYERLEVEL" val="1_1"/>
  <p:tag name="KSO_WM_DIAGRAM_GROUP_CODE" val="m1-1"/>
  <p:tag name="KSO_WM_UNIT_TEXT_FILL_FORE_SCHEMECOLOR_INDEX" val="8"/>
  <p:tag name="KSO_WM_UNIT_TEXT_FILL_TYPE" val="1"/>
  <p:tag name="KSO_WM_UNIT_USESOURCEFORMAT_APPLY" val="0"/>
</p:tagLst>
</file>

<file path=ppt/tags/tag5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86"/>
  <p:tag name="KSO_WM_UNIT_TYPE" val="m_h_f"/>
  <p:tag name="KSO_WM_UNIT_INDEX" val="1_4_1"/>
  <p:tag name="KSO_WM_UNIT_ID" val="diagram86_4*m_h_f*1_4_1"/>
  <p:tag name="KSO_WM_UNIT_CLEAR" val="1"/>
  <p:tag name="KSO_WM_UNIT_LAYERLEVEL" val="1_1_1"/>
  <p:tag name="KSO_WM_UNIT_VALUE" val="18"/>
  <p:tag name="KSO_WM_UNIT_HIGHLIGHT" val="0"/>
  <p:tag name="KSO_WM_UNIT_COMPATIBLE" val="0"/>
  <p:tag name="KSO_WM_UNIT_PRESET_TEXT_INDEX" val="4"/>
  <p:tag name="KSO_WM_UNIT_PRESET_TEXT_LEN" val="35"/>
  <p:tag name="KSO_WM_DIAGRAM_GROUP_CODE" val="m1-1"/>
  <p:tag name="KSO_WM_UNIT_TEXT_FILL_FORE_SCHEMECOLOR_INDEX" val="8"/>
  <p:tag name="KSO_WM_UNIT_TEXT_FILL_TYPE" val="1"/>
  <p:tag name="KSO_WM_UNIT_USESOURCEFORMAT_APPLY" val="0"/>
</p:tagLst>
</file>

<file path=ppt/tags/tag58.xml><?xml version="1.0" encoding="utf-8"?>
<p:tagLst xmlns:p="http://schemas.openxmlformats.org/presentationml/2006/main">
  <p:tag name="KSO_WM_TEMPLATE_CATEGORY" val="diagram"/>
  <p:tag name="KSO_WM_TEMPLATE_INDEX" val="698"/>
  <p:tag name="KSO_WM_TAG_VERSION" val="1.0"/>
  <p:tag name="KSO_WM_BEAUTIFY_FLAG" val="#wm#"/>
  <p:tag name="KSO_WM_UNIT_TYPE" val="m_h_f"/>
  <p:tag name="KSO_WM_UNIT_INDEX" val="1_1_1"/>
  <p:tag name="KSO_WM_UNIT_ID" val="diagram698_5*m_h_f*1_1_1"/>
  <p:tag name="KSO_WM_UNIT_CLEAR" val="1"/>
  <p:tag name="KSO_WM_UNIT_LAYERLEVEL" val="1_1_1"/>
  <p:tag name="KSO_WM_UNIT_VALUE" val="30"/>
  <p:tag name="KSO_WM_UNIT_HIGHLIGHT" val="0"/>
  <p:tag name="KSO_WM_UNIT_COMPATIBLE" val="0"/>
  <p:tag name="KSO_WM_UNIT_PRESET_TEXT_INDEX" val="4"/>
  <p:tag name="KSO_WM_UNIT_PRESET_TEXT_LEN" val="35"/>
  <p:tag name="KSO_WM_DIAGRAM_GROUP_CODE" val="m1-1"/>
  <p:tag name="KSO_WM_UNIT_TEXT_FILL_FORE_SCHEMECOLOR_INDEX" val="13"/>
  <p:tag name="KSO_WM_UNIT_TEXT_FILL_TYPE" val="1"/>
  <p:tag name="KSO_WM_UNIT_USESOURCEFORMAT_APPLY" val="0"/>
</p:tagLst>
</file>

<file path=ppt/tags/tag59.xml><?xml version="1.0" encoding="utf-8"?>
<p:tagLst xmlns:p="http://schemas.openxmlformats.org/presentationml/2006/main">
  <p:tag name="KSO_WM_TEMPLATE_CATEGORY" val="diagram"/>
  <p:tag name="KSO_WM_TEMPLATE_INDEX" val="698"/>
  <p:tag name="KSO_WM_TAG_VERSION" val="1.0"/>
  <p:tag name="KSO_WM_BEAUTIFY_FLAG" val="#wm#"/>
  <p:tag name="KSO_WM_UNIT_TYPE" val="m_h_f"/>
  <p:tag name="KSO_WM_UNIT_INDEX" val="1_2_1"/>
  <p:tag name="KSO_WM_UNIT_ID" val="diagram698_5*m_h_f*1_2_1"/>
  <p:tag name="KSO_WM_UNIT_CLEAR" val="1"/>
  <p:tag name="KSO_WM_UNIT_LAYERLEVEL" val="1_1_1"/>
  <p:tag name="KSO_WM_UNIT_VALUE" val="30"/>
  <p:tag name="KSO_WM_UNIT_HIGHLIGHT" val="0"/>
  <p:tag name="KSO_WM_UNIT_COMPATIBLE" val="0"/>
  <p:tag name="KSO_WM_UNIT_PRESET_TEXT_INDEX" val="4"/>
  <p:tag name="KSO_WM_UNIT_PRESET_TEXT_LEN" val="35"/>
  <p:tag name="KSO_WM_DIAGRAM_GROUP_CODE" val="m1-1"/>
  <p:tag name="KSO_WM_UNIT_TEXT_FILL_FORE_SCHEMECOLOR_INDEX" val="13"/>
  <p:tag name="KSO_WM_UNIT_TEXT_FILL_TYPE" val="1"/>
  <p:tag name="KSO_WM_UNIT_USESOURCEFORMAT_APPLY" val="0"/>
</p:tagLst>
</file>

<file path=ppt/tags/tag6.xml><?xml version="1.0" encoding="utf-8"?>
<p:tagLst xmlns:p="http://schemas.openxmlformats.org/presentationml/2006/main">
  <p:tag name="KSO_WM_TEMPLATE_CATEGORY" val="diagram"/>
  <p:tag name="KSO_WM_TEMPLATE_INDEX" val="394"/>
  <p:tag name="KSO_WM_TAG_VERSION" val="1.0"/>
  <p:tag name="KSO_WM_BEAUTIFY_FLAG" val="#wm#"/>
  <p:tag name="KSO_WM_UNIT_TYPE" val="l_i"/>
  <p:tag name="KSO_WM_UNIT_INDEX" val="1_3"/>
  <p:tag name="KSO_WM_UNIT_ID" val="diagram394_4*l_i*1_3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3"/>
  <p:tag name="KSO_WM_UNIT_TEXT_FILL_TYPE" val="1"/>
  <p:tag name="KSO_WM_UNIT_USESOURCEFORMAT_APPLY" val="0"/>
</p:tagLst>
</file>

<file path=ppt/tags/tag60.xml><?xml version="1.0" encoding="utf-8"?>
<p:tagLst xmlns:p="http://schemas.openxmlformats.org/presentationml/2006/main">
  <p:tag name="KSO_WM_TEMPLATE_CATEGORY" val="diagram"/>
  <p:tag name="KSO_WM_TEMPLATE_INDEX" val="698"/>
  <p:tag name="KSO_WM_TAG_VERSION" val="1.0"/>
  <p:tag name="KSO_WM_BEAUTIFY_FLAG" val="#wm#"/>
  <p:tag name="KSO_WM_UNIT_TYPE" val="m_h_f"/>
  <p:tag name="KSO_WM_UNIT_INDEX" val="1_3_1"/>
  <p:tag name="KSO_WM_UNIT_ID" val="diagram698_5*m_h_f*1_3_1"/>
  <p:tag name="KSO_WM_UNIT_CLEAR" val="1"/>
  <p:tag name="KSO_WM_UNIT_LAYERLEVEL" val="1_1_1"/>
  <p:tag name="KSO_WM_UNIT_VALUE" val="30"/>
  <p:tag name="KSO_WM_UNIT_HIGHLIGHT" val="0"/>
  <p:tag name="KSO_WM_UNIT_COMPATIBLE" val="0"/>
  <p:tag name="KSO_WM_UNIT_PRESET_TEXT_INDEX" val="4"/>
  <p:tag name="KSO_WM_UNIT_PRESET_TEXT_LEN" val="35"/>
  <p:tag name="KSO_WM_DIAGRAM_GROUP_CODE" val="m1-1"/>
  <p:tag name="KSO_WM_UNIT_TEXT_FILL_FORE_SCHEMECOLOR_INDEX" val="13"/>
  <p:tag name="KSO_WM_UNIT_TEXT_FILL_TYPE" val="1"/>
  <p:tag name="KSO_WM_UNIT_USESOURCEFORMAT_APPLY" val="0"/>
</p:tagLst>
</file>

<file path=ppt/tags/tag61.xml><?xml version="1.0" encoding="utf-8"?>
<p:tagLst xmlns:p="http://schemas.openxmlformats.org/presentationml/2006/main">
  <p:tag name="KSO_WM_TEMPLATE_CATEGORY" val="diagram"/>
  <p:tag name="KSO_WM_TEMPLATE_INDEX" val="698"/>
  <p:tag name="KSO_WM_TAG_VERSION" val="1.0"/>
  <p:tag name="KSO_WM_BEAUTIFY_FLAG" val="#wm#"/>
  <p:tag name="KSO_WM_UNIT_TYPE" val="m_h_f"/>
  <p:tag name="KSO_WM_UNIT_INDEX" val="1_4_1"/>
  <p:tag name="KSO_WM_UNIT_ID" val="diagram698_5*m_h_f*1_4_1"/>
  <p:tag name="KSO_WM_UNIT_CLEAR" val="1"/>
  <p:tag name="KSO_WM_UNIT_LAYERLEVEL" val="1_1_1"/>
  <p:tag name="KSO_WM_UNIT_VALUE" val="30"/>
  <p:tag name="KSO_WM_UNIT_HIGHLIGHT" val="0"/>
  <p:tag name="KSO_WM_UNIT_COMPATIBLE" val="0"/>
  <p:tag name="KSO_WM_UNIT_PRESET_TEXT_INDEX" val="4"/>
  <p:tag name="KSO_WM_UNIT_PRESET_TEXT_LEN" val="35"/>
  <p:tag name="KSO_WM_DIAGRAM_GROUP_CODE" val="m1-1"/>
  <p:tag name="KSO_WM_UNIT_TEXT_FILL_FORE_SCHEMECOLOR_INDEX" val="13"/>
  <p:tag name="KSO_WM_UNIT_TEXT_FILL_TYPE" val="1"/>
  <p:tag name="KSO_WM_UNIT_USESOURCEFORMAT_APPLY" val="0"/>
</p:tagLst>
</file>

<file path=ppt/tags/tag62.xml><?xml version="1.0" encoding="utf-8"?>
<p:tagLst xmlns:p="http://schemas.openxmlformats.org/presentationml/2006/main">
  <p:tag name="KSO_WM_TEMPLATE_CATEGORY" val="diagram"/>
  <p:tag name="KSO_WM_TEMPLATE_INDEX" val="698"/>
  <p:tag name="KSO_WM_TAG_VERSION" val="1.0"/>
  <p:tag name="KSO_WM_BEAUTIFY_FLAG" val="#wm#"/>
  <p:tag name="KSO_WM_UNIT_TYPE" val="m_h_f"/>
  <p:tag name="KSO_WM_UNIT_INDEX" val="1_5_1"/>
  <p:tag name="KSO_WM_UNIT_ID" val="diagram698_5*m_h_f*1_5_1"/>
  <p:tag name="KSO_WM_UNIT_CLEAR" val="1"/>
  <p:tag name="KSO_WM_UNIT_LAYERLEVEL" val="1_1_1"/>
  <p:tag name="KSO_WM_UNIT_VALUE" val="30"/>
  <p:tag name="KSO_WM_UNIT_HIGHLIGHT" val="0"/>
  <p:tag name="KSO_WM_UNIT_COMPATIBLE" val="0"/>
  <p:tag name="KSO_WM_UNIT_PRESET_TEXT_INDEX" val="4"/>
  <p:tag name="KSO_WM_UNIT_PRESET_TEXT_LEN" val="35"/>
  <p:tag name="KSO_WM_DIAGRAM_GROUP_CODE" val="m1-1"/>
  <p:tag name="KSO_WM_UNIT_TEXT_FILL_FORE_SCHEMECOLOR_INDEX" val="13"/>
  <p:tag name="KSO_WM_UNIT_TEXT_FILL_TYPE" val="1"/>
  <p:tag name="KSO_WM_UNIT_USESOURCEFORMAT_APPLY" val="0"/>
</p:tagLst>
</file>

<file path=ppt/tags/tag63.xml><?xml version="1.0" encoding="utf-8"?>
<p:tagLst xmlns:p="http://schemas.openxmlformats.org/presentationml/2006/main">
  <p:tag name="KSO_WM_TEMPLATE_CATEGORY" val="diagram"/>
  <p:tag name="KSO_WM_TEMPLATE_INDEX" val="698"/>
  <p:tag name="KSO_WM_TAG_VERSION" val="1.0"/>
  <p:tag name="KSO_WM_BEAUTIFY_FLAG" val="#wm#"/>
  <p:tag name="KSO_WM_UNIT_TYPE" val="m_i"/>
  <p:tag name="KSO_WM_UNIT_INDEX" val="1_1"/>
  <p:tag name="KSO_WM_UNIT_ID" val="diagram698_5*m_i*1_1"/>
  <p:tag name="KSO_WM_UNIT_CLEAR" val="1"/>
  <p:tag name="KSO_WM_UNIT_LAYERLEVEL" val="1_1"/>
  <p:tag name="KSO_WM_DIAGRAM_GROUP_CODE" val="m1-1"/>
  <p:tag name="KSO_WM_UNIT_USESOURCEFORMAT_APPLY" val="0"/>
</p:tagLst>
</file>

<file path=ppt/tags/tag64.xml><?xml version="1.0" encoding="utf-8"?>
<p:tagLst xmlns:p="http://schemas.openxmlformats.org/presentationml/2006/main">
  <p:tag name="KSO_WM_TEMPLATE_CATEGORY" val="diagram"/>
  <p:tag name="KSO_WM_TEMPLATE_INDEX" val="698"/>
  <p:tag name="KSO_WM_TAG_VERSION" val="1.0"/>
  <p:tag name="KSO_WM_BEAUTIFY_FLAG" val="#wm#"/>
  <p:tag name="KSO_WM_UNIT_TYPE" val="m_i"/>
  <p:tag name="KSO_WM_UNIT_INDEX" val="1_4"/>
  <p:tag name="KSO_WM_UNIT_ID" val="diagram698_5*m_i*1_4"/>
  <p:tag name="KSO_WM_UNIT_CLEAR" val="1"/>
  <p:tag name="KSO_WM_UNIT_LAYERLEVEL" val="1_1"/>
  <p:tag name="KSO_WM_DIAGRAM_GROUP_CODE" val="m1-1"/>
  <p:tag name="KSO_WM_UNIT_USESOURCEFORMAT_APPLY" val="0"/>
</p:tagLst>
</file>

<file path=ppt/tags/tag65.xml><?xml version="1.0" encoding="utf-8"?>
<p:tagLst xmlns:p="http://schemas.openxmlformats.org/presentationml/2006/main">
  <p:tag name="KSO_WM_TEMPLATE_CATEGORY" val="diagram"/>
  <p:tag name="KSO_WM_TEMPLATE_INDEX" val="698"/>
  <p:tag name="KSO_WM_TAG_VERSION" val="1.0"/>
  <p:tag name="KSO_WM_BEAUTIFY_FLAG" val="#wm#"/>
  <p:tag name="KSO_WM_UNIT_TYPE" val="m_i"/>
  <p:tag name="KSO_WM_UNIT_INDEX" val="1_2"/>
  <p:tag name="KSO_WM_UNIT_ID" val="diagram698_5*m_i*1_2"/>
  <p:tag name="KSO_WM_UNIT_CLEAR" val="1"/>
  <p:tag name="KSO_WM_UNIT_LAYERLEVEL" val="1_1"/>
  <p:tag name="KSO_WM_DIAGRAM_GROUP_CODE" val="m1-1"/>
  <p:tag name="KSO_WM_UNIT_USESOURCEFORMAT_APPLY" val="0"/>
</p:tagLst>
</file>

<file path=ppt/tags/tag66.xml><?xml version="1.0" encoding="utf-8"?>
<p:tagLst xmlns:p="http://schemas.openxmlformats.org/presentationml/2006/main">
  <p:tag name="KSO_WM_TEMPLATE_CATEGORY" val="diagram"/>
  <p:tag name="KSO_WM_TEMPLATE_INDEX" val="698"/>
  <p:tag name="KSO_WM_TAG_VERSION" val="1.0"/>
  <p:tag name="KSO_WM_BEAUTIFY_FLAG" val="#wm#"/>
  <p:tag name="KSO_WM_UNIT_TYPE" val="m_i"/>
  <p:tag name="KSO_WM_UNIT_INDEX" val="1_6"/>
  <p:tag name="KSO_WM_UNIT_ID" val="diagram698_5*m_i*1_6"/>
  <p:tag name="KSO_WM_UNIT_CLEAR" val="1"/>
  <p:tag name="KSO_WM_UNIT_LAYERLEVEL" val="1_1"/>
  <p:tag name="KSO_WM_DIAGRAM_GROUP_CODE" val="m1-1"/>
  <p:tag name="KSO_WM_UNIT_USESOURCEFORMAT_APPLY" val="0"/>
</p:tagLst>
</file>

<file path=ppt/tags/tag67.xml><?xml version="1.0" encoding="utf-8"?>
<p:tagLst xmlns:p="http://schemas.openxmlformats.org/presentationml/2006/main">
  <p:tag name="KSO_WM_TEMPLATE_CATEGORY" val="diagram"/>
  <p:tag name="KSO_WM_TEMPLATE_INDEX" val="698"/>
  <p:tag name="KSO_WM_TAG_VERSION" val="1.0"/>
  <p:tag name="KSO_WM_BEAUTIFY_FLAG" val="#wm#"/>
  <p:tag name="KSO_WM_UNIT_TYPE" val="m_i"/>
  <p:tag name="KSO_WM_UNIT_INDEX" val="1_8"/>
  <p:tag name="KSO_WM_UNIT_ID" val="diagram698_5*m_i*1_8"/>
  <p:tag name="KSO_WM_UNIT_CLEAR" val="1"/>
  <p:tag name="KSO_WM_UNIT_LAYERLEVEL" val="1_1"/>
  <p:tag name="KSO_WM_DIAGRAM_GROUP_CODE" val="m1-1"/>
  <p:tag name="KSO_WM_UNIT_USESOURCEFORMAT_APPLY" val="0"/>
</p:tagLst>
</file>

<file path=ppt/tags/tag68.xml><?xml version="1.0" encoding="utf-8"?>
<p:tagLst xmlns:p="http://schemas.openxmlformats.org/presentationml/2006/main">
  <p:tag name="KSO_WM_TEMPLATE_CATEGORY" val="diagram"/>
  <p:tag name="KSO_WM_TEMPLATE_INDEX" val="698"/>
  <p:tag name="KSO_WM_TAG_VERSION" val="1.0"/>
  <p:tag name="KSO_WM_BEAUTIFY_FLAG" val="#wm#"/>
  <p:tag name="KSO_WM_UNIT_TYPE" val="m_i"/>
  <p:tag name="KSO_WM_UNIT_INDEX" val="1_10"/>
  <p:tag name="KSO_WM_UNIT_ID" val="diagram698_5*m_i*1_10"/>
  <p:tag name="KSO_WM_UNIT_CLEAR" val="1"/>
  <p:tag name="KSO_WM_UNIT_LAYERLEVEL" val="1_1"/>
  <p:tag name="KSO_WM_DIAGRAM_GROUP_CODE" val="m1-1"/>
  <p:tag name="KSO_WM_UNIT_USESOURCEFORMAT_APPLY" val="0"/>
</p:tagLst>
</file>

<file path=ppt/tags/tag69.xml><?xml version="1.0" encoding="utf-8"?>
<p:tagLst xmlns:p="http://schemas.openxmlformats.org/presentationml/2006/main">
  <p:tag name="KSO_WM_TEMPLATE_CATEGORY" val="diagram"/>
  <p:tag name="KSO_WM_TEMPLATE_INDEX" val="698"/>
  <p:tag name="KSO_WM_TAG_VERSION" val="1.0"/>
  <p:tag name="KSO_WM_BEAUTIFY_FLAG" val="#wm#"/>
  <p:tag name="KSO_WM_UNIT_TYPE" val="m_i"/>
  <p:tag name="KSO_WM_UNIT_INDEX" val="1_3"/>
  <p:tag name="KSO_WM_UNIT_ID" val="diagram698_5*m_i*1_3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7.xml><?xml version="1.0" encoding="utf-8"?>
<p:tagLst xmlns:p="http://schemas.openxmlformats.org/presentationml/2006/main">
  <p:tag name="KSO_WM_TEMPLATE_CATEGORY" val="diagram"/>
  <p:tag name="KSO_WM_TEMPLATE_INDEX" val="394"/>
  <p:tag name="KSO_WM_TAG_VERSION" val="1.0"/>
  <p:tag name="KSO_WM_BEAUTIFY_FLAG" val="#wm#"/>
  <p:tag name="KSO_WM_UNIT_TYPE" val="l_h_f"/>
  <p:tag name="KSO_WM_UNIT_INDEX" val="1_2_1"/>
  <p:tag name="KSO_WM_UNIT_ID" val="diagram394_4*l_h_f*1_2_1"/>
  <p:tag name="KSO_WM_UNIT_CLEAR" val="1"/>
  <p:tag name="KSO_WM_UNIT_LAYERLEVEL" val="1_1_1"/>
  <p:tag name="KSO_WM_UNIT_VALUE" val="48"/>
  <p:tag name="KSO_WM_UNIT_HIGHLIGHT" val="0"/>
  <p:tag name="KSO_WM_UNIT_COMPATIBLE" val="0"/>
  <p:tag name="KSO_WM_UNIT_PRESET_TEXT_INDEX" val="4"/>
  <p:tag name="KSO_WM_UNIT_PRESET_TEXT_LEN" val="40"/>
  <p:tag name="KSO_WM_DIAGRAM_GROUP_CODE" val="l1-1"/>
  <p:tag name="KSO_WM_UNIT_FILL_FORE_SCHEMECOLOR_INDEX" val="14"/>
  <p:tag name="KSO_WM_UNIT_FILL_TYPE" val="1"/>
  <p:tag name="KSO_WM_UNIT_TEXT_FILL_FORE_SCHEMECOLOR_INDEX" val="13"/>
  <p:tag name="KSO_WM_UNIT_TEXT_FILL_TYPE" val="1"/>
  <p:tag name="KSO_WM_UNIT_USESOURCEFORMAT_APPLY" val="0"/>
</p:tagLst>
</file>

<file path=ppt/tags/tag70.xml><?xml version="1.0" encoding="utf-8"?>
<p:tagLst xmlns:p="http://schemas.openxmlformats.org/presentationml/2006/main">
  <p:tag name="KSO_WM_TEMPLATE_CATEGORY" val="diagram"/>
  <p:tag name="KSO_WM_TEMPLATE_INDEX" val="698"/>
  <p:tag name="KSO_WM_TAG_VERSION" val="1.0"/>
  <p:tag name="KSO_WM_BEAUTIFY_FLAG" val="#wm#"/>
  <p:tag name="KSO_WM_UNIT_TYPE" val="m_i"/>
  <p:tag name="KSO_WM_UNIT_INDEX" val="1_7"/>
  <p:tag name="KSO_WM_UNIT_ID" val="diagram698_5*m_i*1_7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71.xml><?xml version="1.0" encoding="utf-8"?>
<p:tagLst xmlns:p="http://schemas.openxmlformats.org/presentationml/2006/main">
  <p:tag name="KSO_WM_TEMPLATE_CATEGORY" val="diagram"/>
  <p:tag name="KSO_WM_TEMPLATE_INDEX" val="698"/>
  <p:tag name="KSO_WM_TAG_VERSION" val="1.0"/>
  <p:tag name="KSO_WM_BEAUTIFY_FLAG" val="#wm#"/>
  <p:tag name="KSO_WM_UNIT_TYPE" val="m_i"/>
  <p:tag name="KSO_WM_UNIT_INDEX" val="1_9"/>
  <p:tag name="KSO_WM_UNIT_ID" val="diagram698_5*m_i*1_9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72.xml><?xml version="1.0" encoding="utf-8"?>
<p:tagLst xmlns:p="http://schemas.openxmlformats.org/presentationml/2006/main">
  <p:tag name="KSO_WM_TEMPLATE_CATEGORY" val="diagram"/>
  <p:tag name="KSO_WM_TEMPLATE_INDEX" val="698"/>
  <p:tag name="KSO_WM_TAG_VERSION" val="1.0"/>
  <p:tag name="KSO_WM_BEAUTIFY_FLAG" val="#wm#"/>
  <p:tag name="KSO_WM_UNIT_TYPE" val="m_i"/>
  <p:tag name="KSO_WM_UNIT_INDEX" val="1_5"/>
  <p:tag name="KSO_WM_UNIT_ID" val="diagram698_5*m_i*1_5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73.xml><?xml version="1.0" encoding="utf-8"?>
<p:tagLst xmlns:p="http://schemas.openxmlformats.org/presentationml/2006/main">
  <p:tag name="KSO_WM_TEMPLATE_CATEGORY" val="diagram"/>
  <p:tag name="KSO_WM_TEMPLATE_INDEX" val="698"/>
  <p:tag name="KSO_WM_TAG_VERSION" val="1.0"/>
  <p:tag name="KSO_WM_BEAUTIFY_FLAG" val="#wm#"/>
  <p:tag name="KSO_WM_UNIT_TYPE" val="m_i"/>
  <p:tag name="KSO_WM_UNIT_INDEX" val="1_11"/>
  <p:tag name="KSO_WM_UNIT_ID" val="diagram698_5*m_i*1_11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74.xml><?xml version="1.0" encoding="utf-8"?>
<p:tagLst xmlns:p="http://schemas.openxmlformats.org/presentationml/2006/main">
  <p:tag name="KSO_WM_BEAUTIFY_FLAG" val="#wm#"/>
  <p:tag name="KSO_WM_UNIT_TYPE" val="i"/>
  <p:tag name="KSO_WM_UNIT_ID" val="diagram99_5*i*0"/>
  <p:tag name="KSO_WM_TEMPLATE_CATEGORY" val="diagram"/>
  <p:tag name="KSO_WM_TEMPLATE_INDEX" val="99"/>
  <p:tag name="KSO_WM_TAG_VERSION" val="1.0"/>
  <p:tag name="KSO_WM_UNIT_INDEX" val="0"/>
</p:tagLst>
</file>

<file path=ppt/tags/tag75.xml><?xml version="1.0" encoding="utf-8"?>
<p:tagLst xmlns:p="http://schemas.openxmlformats.org/presentationml/2006/main">
  <p:tag name="KSO_WM_TEMPLATE_CATEGORY" val="diagram"/>
  <p:tag name="KSO_WM_TEMPLATE_INDEX" val="99"/>
  <p:tag name="KSO_WM_UNIT_TYPE" val="l_h_a"/>
  <p:tag name="KSO_WM_UNIT_INDEX" val="1_1_1"/>
  <p:tag name="KSO_WM_UNIT_ID" val="260*l_h_a*1_1_1"/>
  <p:tag name="KSO_WM_UNIT_CLEAR" val="1"/>
  <p:tag name="KSO_WM_UNIT_LAYERLEVEL" val="1_1_1"/>
  <p:tag name="KSO_WM_UNIT_VALUE" val="19"/>
  <p:tag name="KSO_WM_UNIT_HIGHLIGHT" val="0"/>
  <p:tag name="KSO_WM_UNIT_COMPATIBLE" val="0"/>
  <p:tag name="KSO_WM_BEAUTIFY_FLAG" val="#wm#"/>
  <p:tag name="KSO_WM_UNIT_PRESET_TEXT_INDEX" val="4"/>
  <p:tag name="KSO_WM_UNIT_PRESET_TEXT_LEN" val="12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0"/>
</p:tagLst>
</file>

<file path=ppt/tags/tag76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1"/>
  <p:tag name="KSO_WM_UNIT_ID" val="260*l_i*1_1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14"/>
  <p:tag name="KSO_WM_UNIT_FILL_TYPE" val="1"/>
  <p:tag name="KSO_WM_UNIT_USESOURCEFORMAT_APPLY" val="0"/>
</p:tagLst>
</file>

<file path=ppt/tags/tag77.xml><?xml version="1.0" encoding="utf-8"?>
<p:tagLst xmlns:p="http://schemas.openxmlformats.org/presentationml/2006/main">
  <p:tag name="KSO_WM_TEMPLATE_CATEGORY" val="diagram"/>
  <p:tag name="KSO_WM_TEMPLATE_INDEX" val="99"/>
  <p:tag name="KSO_WM_UNIT_TYPE" val="l_h_f"/>
  <p:tag name="KSO_WM_UNIT_INDEX" val="1_1_1"/>
  <p:tag name="KSO_WM_UNIT_ID" val="260*l_h_f*1_1_1"/>
  <p:tag name="KSO_WM_UNIT_CLEAR" val="1"/>
  <p:tag name="KSO_WM_UNIT_LAYERLEVEL" val="1_1_1"/>
  <p:tag name="KSO_WM_UNIT_VALUE" val="38"/>
  <p:tag name="KSO_WM_UNIT_HIGHLIGHT" val="0"/>
  <p:tag name="KSO_WM_UNIT_COMPATIBLE" val="0"/>
  <p:tag name="KSO_WM_BEAUTIFY_FLAG" val="#wm#"/>
  <p:tag name="KSO_WM_UNIT_PRESET_TEXT_INDEX" val="4"/>
  <p:tag name="KSO_WM_UNIT_PRESET_TEXT_LEN" val="55"/>
  <p:tag name="KSO_WM_DIAGRAM_GROUP_CODE" val="l1-1"/>
  <p:tag name="KSO_WM_TAG_VERSION" val="1.0"/>
  <p:tag name="KSO_WM_UNIT_TEXT_FILL_FORE_SCHEMECOLOR_INDEX" val="13"/>
  <p:tag name="KSO_WM_UNIT_TEXT_FILL_TYPE" val="1"/>
  <p:tag name="KSO_WM_UNIT_USESOURCEFORMAT_APPLY" val="0"/>
</p:tagLst>
</file>

<file path=ppt/tags/tag78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2"/>
  <p:tag name="KSO_WM_UNIT_ID" val="260*l_i*1_2"/>
  <p:tag name="KSO_WM_UNIT_CLEAR" val="1"/>
  <p:tag name="KSO_WM_UNIT_LAYERLEVEL" val="1_1"/>
  <p:tag name="KSO_WM_BEAUTIFY_FLAG" val="#wm#"/>
  <p:tag name="KSO_WM_DIAGRAM_GROUP_CODE" val="l1-1"/>
  <p:tag name="KSO_WM_TAG_VERSION" val="1.0"/>
  <p:tag name="KSO_WM_UNIT_LINE_FORE_SCHEMECOLOR_INDEX" val="14"/>
  <p:tag name="KSO_WM_UNIT_LINE_FILL_TYPE" val="2"/>
  <p:tag name="KSO_WM_UNIT_USESOURCEFORMAT_APPLY" val="0"/>
</p:tagLst>
</file>

<file path=ppt/tags/tag79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3"/>
  <p:tag name="KSO_WM_UNIT_ID" val="260*l_i*1_3"/>
  <p:tag name="KSO_WM_UNIT_CLEAR" val="1"/>
  <p:tag name="KSO_WM_UNIT_LAYERLEVEL" val="1_1"/>
  <p:tag name="KSO_WM_BEAUTIFY_FLAG" val="#wm#"/>
  <p:tag name="KSO_WM_DIAGRAM_GROUP_CODE" val="l1-1"/>
  <p:tag name="KSO_WM_TAG_VERSION" val="1.0"/>
  <p:tag name="KSO_WM_UNIT_TEXT_FILL_FORE_SCHEMECOLOR_INDEX" val="5"/>
  <p:tag name="KSO_WM_UNIT_TEXT_FILL_TYPE" val="1"/>
  <p:tag name="KSO_WM_UNIT_USESOURCEFORMAT_APPLY" val="0"/>
</p:tagLst>
</file>

<file path=ppt/tags/tag8.xml><?xml version="1.0" encoding="utf-8"?>
<p:tagLst xmlns:p="http://schemas.openxmlformats.org/presentationml/2006/main">
  <p:tag name="KSO_WM_TEMPLATE_CATEGORY" val="diagram"/>
  <p:tag name="KSO_WM_TEMPLATE_INDEX" val="394"/>
  <p:tag name="KSO_WM_TAG_VERSION" val="1.0"/>
  <p:tag name="KSO_WM_BEAUTIFY_FLAG" val="#wm#"/>
  <p:tag name="KSO_WM_UNIT_TYPE" val="l_i"/>
  <p:tag name="KSO_WM_UNIT_INDEX" val="1_4"/>
  <p:tag name="KSO_WM_UNIT_ID" val="diagram394_4*l_i*1_4"/>
  <p:tag name="KSO_WM_UNIT_CLEAR" val="1"/>
  <p:tag name="KSO_WM_UNIT_LAYERLEVEL" val="1_1"/>
  <p:tag name="KSO_WM_DIAGRAM_GROUP_CODE" val="l1-1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0"/>
</p:tagLst>
</file>

<file path=ppt/tags/tag80.xml><?xml version="1.0" encoding="utf-8"?>
<p:tagLst xmlns:p="http://schemas.openxmlformats.org/presentationml/2006/main">
  <p:tag name="KSO_WM_BEAUTIFY_FLAG" val="#wm#"/>
  <p:tag name="KSO_WM_UNIT_TYPE" val="i"/>
  <p:tag name="KSO_WM_UNIT_ID" val="diagram99_5*i*11"/>
  <p:tag name="KSO_WM_TEMPLATE_CATEGORY" val="diagram"/>
  <p:tag name="KSO_WM_TEMPLATE_INDEX" val="99"/>
  <p:tag name="KSO_WM_TAG_VERSION" val="1.0"/>
  <p:tag name="KSO_WM_UNIT_INDEX" val="11"/>
</p:tagLst>
</file>

<file path=ppt/tags/tag81.xml><?xml version="1.0" encoding="utf-8"?>
<p:tagLst xmlns:p="http://schemas.openxmlformats.org/presentationml/2006/main">
  <p:tag name="KSO_WM_TEMPLATE_CATEGORY" val="diagram"/>
  <p:tag name="KSO_WM_TEMPLATE_INDEX" val="99"/>
  <p:tag name="KSO_WM_UNIT_TYPE" val="l_h_a"/>
  <p:tag name="KSO_WM_UNIT_INDEX" val="1_2_1"/>
  <p:tag name="KSO_WM_UNIT_ID" val="260*l_h_a*1_2_1"/>
  <p:tag name="KSO_WM_UNIT_CLEAR" val="1"/>
  <p:tag name="KSO_WM_UNIT_LAYERLEVEL" val="1_1_1"/>
  <p:tag name="KSO_WM_UNIT_VALUE" val="19"/>
  <p:tag name="KSO_WM_UNIT_HIGHLIGHT" val="0"/>
  <p:tag name="KSO_WM_UNIT_COMPATIBLE" val="0"/>
  <p:tag name="KSO_WM_UNIT_PRESET_TEXT" val="LOREM IPSUM"/>
  <p:tag name="KSO_WM_BEAUTIFY_FLAG" val="#wm#"/>
  <p:tag name="KSO_WM_DIAGRAM_GROUP_CODE" val="l1-1"/>
  <p:tag name="KSO_WM_TAG_VERSION" val="1.0"/>
  <p:tag name="KSO_WM_UNIT_TEXT_FILL_FORE_SCHEMECOLOR_INDEX" val="6"/>
  <p:tag name="KSO_WM_UNIT_TEXT_FILL_TYPE" val="1"/>
  <p:tag name="KSO_WM_UNIT_USESOURCEFORMAT_APPLY" val="0"/>
</p:tagLst>
</file>

<file path=ppt/tags/tag82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4"/>
  <p:tag name="KSO_WM_UNIT_ID" val="260*l_i*1_4"/>
  <p:tag name="KSO_WM_UNIT_CLEAR" val="1"/>
  <p:tag name="KSO_WM_UNIT_LAYERLEVEL" val="1_1"/>
  <p:tag name="KSO_WM_BEAUTIFY_FLAG" val="#wm#"/>
  <p:tag name="KSO_WM_DIAGRAM_GROUP_CODE" val="l1-1"/>
  <p:tag name="KSO_WM_TAG_VERSION" val="1.0"/>
  <p:tag name="KSO_WM_UNIT_FILL_FORE_SCHEMECOLOR_INDEX" val="14"/>
  <p:tag name="KSO_WM_UNIT_FILL_TYPE" val="1"/>
  <p:tag name="KSO_WM_UNIT_USESOURCEFORMAT_APPLY" val="0"/>
</p:tagLst>
</file>

<file path=ppt/tags/tag83.xml><?xml version="1.0" encoding="utf-8"?>
<p:tagLst xmlns:p="http://schemas.openxmlformats.org/presentationml/2006/main">
  <p:tag name="KSO_WM_TEMPLATE_CATEGORY" val="diagram"/>
  <p:tag name="KSO_WM_TEMPLATE_INDEX" val="99"/>
  <p:tag name="KSO_WM_UNIT_TYPE" val="l_h_f"/>
  <p:tag name="KSO_WM_UNIT_INDEX" val="1_2_1"/>
  <p:tag name="KSO_WM_UNIT_ID" val="260*l_h_f*1_2_1"/>
  <p:tag name="KSO_WM_UNIT_CLEAR" val="1"/>
  <p:tag name="KSO_WM_UNIT_LAYERLEVEL" val="1_1_1"/>
  <p:tag name="KSO_WM_UNIT_VALUE" val="38"/>
  <p:tag name="KSO_WM_UNIT_HIGHLIGHT" val="0"/>
  <p:tag name="KSO_WM_UNIT_COMPATIBLE" val="0"/>
  <p:tag name="KSO_WM_UNIT_PRESET_TEXT" val="LOREM IPSUM DOLOR SIT AMET, CONSECTETUR"/>
  <p:tag name="KSO_WM_BEAUTIFY_FLAG" val="#wm#"/>
  <p:tag name="KSO_WM_DIAGRAM_GROUP_CODE" val="l1-1"/>
  <p:tag name="KSO_WM_TAG_VERSION" val="1.0"/>
  <p:tag name="KSO_WM_UNIT_TEXT_FILL_FORE_SCHEMECOLOR_INDEX" val="13"/>
  <p:tag name="KSO_WM_UNIT_TEXT_FILL_TYPE" val="1"/>
  <p:tag name="KSO_WM_UNIT_USESOURCEFORMAT_APPLY" val="0"/>
</p:tagLst>
</file>

<file path=ppt/tags/tag84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5"/>
  <p:tag name="KSO_WM_UNIT_ID" val="260*l_i*1_5"/>
  <p:tag name="KSO_WM_UNIT_CLEAR" val="1"/>
  <p:tag name="KSO_WM_UNIT_LAYERLEVEL" val="1_1"/>
  <p:tag name="KSO_WM_BEAUTIFY_FLAG" val="#wm#"/>
  <p:tag name="KSO_WM_DIAGRAM_GROUP_CODE" val="l1-1"/>
  <p:tag name="KSO_WM_TAG_VERSION" val="1.0"/>
  <p:tag name="KSO_WM_UNIT_LINE_FORE_SCHEMECOLOR_INDEX" val="14"/>
  <p:tag name="KSO_WM_UNIT_LINE_FILL_TYPE" val="2"/>
  <p:tag name="KSO_WM_UNIT_USESOURCEFORMAT_APPLY" val="0"/>
</p:tagLst>
</file>

<file path=ppt/tags/tag85.xml><?xml version="1.0" encoding="utf-8"?>
<p:tagLst xmlns:p="http://schemas.openxmlformats.org/presentationml/2006/main">
  <p:tag name="KSO_WM_TEMPLATE_CATEGORY" val="diagram"/>
  <p:tag name="KSO_WM_TEMPLATE_INDEX" val="99"/>
  <p:tag name="KSO_WM_UNIT_TYPE" val="l_i"/>
  <p:tag name="KSO_WM_UNIT_INDEX" val="1_6"/>
  <p:tag name="KSO_WM_UNIT_ID" val="260*l_i*1_6"/>
  <p:tag name="KSO_WM_UNIT_CLEAR" val="1"/>
  <p:tag name="KSO_WM_UNIT_LAYERLEVEL" val="1_1"/>
  <p:tag name="KSO_WM_BEAUTIFY_FLAG" val="#wm#"/>
  <p:tag name="KSO_WM_DIAGRAM_GROUP_CODE" val="l1-1"/>
  <p:tag name="KSO_WM_TAG_VERSION" val="1.0"/>
  <p:tag name="KSO_WM_UNIT_TEXT_FILL_FORE_SCHEMECOLOR_INDEX" val="6"/>
  <p:tag name="KSO_WM_UNIT_TEXT_FILL_TYPE" val="1"/>
  <p:tag name="KSO_WM_UNIT_USESOURCEFORMAT_APPLY" val="0"/>
</p:tagLst>
</file>

<file path=ppt/tags/tag86.xml><?xml version="1.0" encoding="utf-8"?>
<p:tagLst xmlns:p="http://schemas.openxmlformats.org/presentationml/2006/main">
  <p:tag name="KSO_WM_UNIT_PLACING_PICTURE_USER_VIEWPORT" val="{&quot;height&quot;:2213.7700303667366,&quot;width&quot;:1643.1365829854146}"/>
</p:tagLst>
</file>

<file path=ppt/tags/tag87.xml><?xml version="1.0" encoding="utf-8"?>
<p:tagLst xmlns:p="http://schemas.openxmlformats.org/presentationml/2006/main">
  <p:tag name="KSO_WM_UNIT_PLACING_PICTURE_USER_VIEWPORT" val="{&quot;height&quot;:2214.5547769212799,&quot;width&quot;:1643.1365829854146}"/>
</p:tagLst>
</file>

<file path=ppt/tags/tag88.xml><?xml version="1.0" encoding="utf-8"?>
<p:tagLst xmlns:p="http://schemas.openxmlformats.org/presentationml/2006/main">
  <p:tag name="KSO_WM_UNIT_PLACING_PICTURE_USER_VIEWPORT" val="{&quot;height&quot;:2126.6631628124269,&quot;width&quot;:1576.4381065987097}"/>
</p:tagLst>
</file>

<file path=ppt/tags/tag89.xml><?xml version="1.0" encoding="utf-8"?>
<p:tagLst xmlns:p="http://schemas.openxmlformats.org/presentationml/2006/main">
  <p:tag name="KSO_WM_UNIT_PLACING_PICTURE_USER_VIEWPORT" val="{&quot;height&quot;:2214.5547769212799,&quot;width&quot;:1738.8685137992736}"/>
</p:tagLst>
</file>

<file path=ppt/tags/tag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394_4*i*15"/>
  <p:tag name="KSO_WM_TEMPLATE_CATEGORY" val="diagram"/>
  <p:tag name="KSO_WM_TEMPLATE_INDEX" val="394"/>
  <p:tag name="KSO_WM_UNIT_INDEX" val="15"/>
</p:tagLst>
</file>

<file path=ppt/tags/tag90.xml><?xml version="1.0" encoding="utf-8"?>
<p:tagLst xmlns:p="http://schemas.openxmlformats.org/presentationml/2006/main">
  <p:tag name="KSO_WM_UNIT_PLACING_PICTURE_USER_VIEWPORT" val="{&quot;height&quot;:2365.2261153935997,&quot;width&quot;:2009.5858591335468}"/>
</p:tagLst>
</file>

<file path=ppt/tags/tag91.xml><?xml version="1.0" encoding="utf-8"?>
<p:tagLst xmlns:p="http://schemas.openxmlformats.org/presentationml/2006/main">
  <p:tag name="KSO_WM_UNIT_PLACING_PICTURE_USER_VIEWPORT" val="{&quot;height&quot;:2196.5056061667833,&quot;width&quot;:1618.0265683457139}"/>
</p:tagLst>
</file>

<file path=ppt/tags/tag92.xml><?xml version="1.0" encoding="utf-8"?>
<p:tagLst xmlns:p="http://schemas.openxmlformats.org/presentationml/2006/main">
  <p:tag name="KSO_WM_UNIT_PLACING_PICTURE_USER_VIEWPORT" val="{&quot;height&quot;:2197.2903527213266,&quot;width&quot;:1570.1606029387845}"/>
</p:tagLst>
</file>

<file path=ppt/tags/tag93.xml><?xml version="1.0" encoding="utf-8"?>
<p:tagLst xmlns:p="http://schemas.openxmlformats.org/presentationml/2006/main">
  <p:tag name="KSO_WM_UNIT_PLACING_PICTURE_USER_VIEWPORT" val="{&quot;height&quot;:2831.3655687923383,&quot;width&quot;:1946.0261345768042}"/>
</p:tagLst>
</file>

<file path=ppt/tags/tag94.xml><?xml version="1.0" encoding="utf-8"?>
<p:tagLst xmlns:p="http://schemas.openxmlformats.org/presentationml/2006/main">
  <p:tag name="KSO_WM_UNIT_PLACING_PICTURE_USER_VIEWPORT" val="{&quot;height&quot;:2216.9090165849102,&quot;width&quot;:1738.083825841783}"/>
</p:tagLst>
</file>

<file path=ppt/tags/tag95.xml><?xml version="1.0" encoding="utf-8"?>
<p:tagLst xmlns:p="http://schemas.openxmlformats.org/presentationml/2006/main">
  <p:tag name="KSO_WM_UNIT_PLACING_PICTURE_USER_VIEWPORT" val="{&quot;height&quot;:2242.0209063302964,&quot;width&quot;:2169.6622024616386}"/>
</p:tagLst>
</file>

<file path=ppt/tags/tag96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97.xml><?xml version="1.0" encoding="utf-8"?>
<p:tagLst xmlns:p="http://schemas.openxmlformats.org/presentationml/2006/main">
  <p:tag name="KSO_WM_UNIT_PLACING_PICTURE_USER_VIEWPORT" val="{&quot;height&quot;:2243.5903994393834,&quot;width&quot;:1643.1365829854146}"/>
</p:tagLst>
</file>

<file path=ppt/tags/tag98.xml><?xml version="1.0" encoding="utf-8"?>
<p:tagLst xmlns:p="http://schemas.openxmlformats.org/presentationml/2006/main">
  <p:tag name="KSO_WM_UNIT_PLACING_PICTURE_USER_VIEWPORT" val="{&quot;height&quot;:2242.8056528848401,&quot;width&quot;:1643.1365829854146}"/>
</p:tagLst>
</file>

<file path=ppt/tags/tag99.xml><?xml version="1.0" encoding="utf-8"?>
<p:tagLst xmlns:p="http://schemas.openxmlformats.org/presentationml/2006/main">
  <p:tag name="KSO_WM_UNIT_PLACING_PICTURE_USER_VIEWPORT" val="{&quot;height&quot;:2216.9090165849102,&quot;width&quot;:1643.1365829854146}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4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2325</Words>
  <Application>WPS 演示</Application>
  <PresentationFormat>全屏显示(4:3)</PresentationFormat>
  <Paragraphs>285</Paragraphs>
  <Slides>20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9" baseType="lpstr">
      <vt:lpstr>Arial</vt:lpstr>
      <vt:lpstr>宋体</vt:lpstr>
      <vt:lpstr>Wingdings</vt:lpstr>
      <vt:lpstr>微软雅黑</vt:lpstr>
      <vt:lpstr>Wingdings</vt:lpstr>
      <vt:lpstr>方正粗黑宋简体</vt:lpstr>
      <vt:lpstr>Arial Unicode MS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http://www.deepbbs.org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cstor</dc:creator>
  <cp:lastModifiedBy>YAYA</cp:lastModifiedBy>
  <cp:revision>513</cp:revision>
  <dcterms:created xsi:type="dcterms:W3CDTF">2015-11-23T03:31:00Z</dcterms:created>
  <dcterms:modified xsi:type="dcterms:W3CDTF">2021-03-17T03:09:22Z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